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theme/theme2.xml" ContentType="application/vnd.openxmlformats-officedocument.theme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88" r:id="rId2"/>
    <p:sldMasterId id="2147483703" r:id="rId3"/>
  </p:sldMasterIdLst>
  <p:notesMasterIdLst>
    <p:notesMasterId r:id="rId27"/>
  </p:notesMasterIdLst>
  <p:sldIdLst>
    <p:sldId id="976" r:id="rId4"/>
    <p:sldId id="934" r:id="rId5"/>
    <p:sldId id="936" r:id="rId6"/>
    <p:sldId id="1161" r:id="rId7"/>
    <p:sldId id="1163" r:id="rId8"/>
    <p:sldId id="1157" r:id="rId9"/>
    <p:sldId id="1174" r:id="rId10"/>
    <p:sldId id="1175" r:id="rId11"/>
    <p:sldId id="1030" r:id="rId12"/>
    <p:sldId id="1153" r:id="rId13"/>
    <p:sldId id="1154" r:id="rId14"/>
    <p:sldId id="1155" r:id="rId15"/>
    <p:sldId id="1145" r:id="rId16"/>
    <p:sldId id="1172" r:id="rId17"/>
    <p:sldId id="1173" r:id="rId18"/>
    <p:sldId id="1128" r:id="rId19"/>
    <p:sldId id="1167" r:id="rId20"/>
    <p:sldId id="1168" r:id="rId21"/>
    <p:sldId id="1072" r:id="rId22"/>
    <p:sldId id="1169" r:id="rId23"/>
    <p:sldId id="1170" r:id="rId24"/>
    <p:sldId id="1166" r:id="rId25"/>
    <p:sldId id="1171" r:id="rId26"/>
  </p:sldIdLst>
  <p:sldSz cx="12192000" cy="6858000"/>
  <p:notesSz cx="6858000" cy="9144000"/>
  <p:custDataLst>
    <p:tags r:id="rId2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010E0"/>
    <a:srgbClr val="E7FBDD"/>
    <a:srgbClr val="D2CEFC"/>
    <a:srgbClr val="901D93"/>
    <a:srgbClr val="DEDCFC"/>
    <a:srgbClr val="F49CDF"/>
    <a:srgbClr val="DC54AB"/>
    <a:srgbClr val="FF5050"/>
    <a:srgbClr val="01055F"/>
    <a:srgbClr val="A10F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浅色样式 1 - 强调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94" autoAdjust="0"/>
    <p:restoredTop sz="89369" autoAdjust="0"/>
  </p:normalViewPr>
  <p:slideViewPr>
    <p:cSldViewPr snapToGrid="0">
      <p:cViewPr>
        <p:scale>
          <a:sx n="60" d="100"/>
          <a:sy n="60" d="100"/>
        </p:scale>
        <p:origin x="-774" y="-30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tags" Target="tags/tag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F9093D-2EAA-47F6-B9A0-00007C4E6235}" type="datetimeFigureOut">
              <a:rPr lang="zh-CN" altLang="en-US" smtClean="0"/>
              <a:pPr/>
              <a:t>2019-07-01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E06B24-3BFA-47EE-8F16-534A492300E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24929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>
                <a:solidFill>
                  <a:prstClr val="black"/>
                </a:solidFill>
              </a:rPr>
              <a:pPr/>
              <a:t>2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2948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21057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21057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21057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37902789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9FE70AE1-F3FA-4000-A175-6EE1DF78C57A}" type="datetimeFigureOut">
              <a:rPr lang="zh-CN" altLang="en-US" smtClean="0"/>
              <a:pPr/>
              <a:t>2019-07-01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2CE906DA-49E7-404C-BCF3-A2A7CD3824A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1001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9FE70AE1-F3FA-4000-A175-6EE1DF78C57A}" type="datetimeFigureOut">
              <a:rPr lang="zh-CN" altLang="en-US" smtClean="0"/>
              <a:pPr/>
              <a:t>2019-07-01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2CE906DA-49E7-404C-BCF3-A2A7CD3824A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7846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/>
          <p:cNvCxnSpPr/>
          <p:nvPr userDrawn="1"/>
        </p:nvCxnSpPr>
        <p:spPr>
          <a:xfrm>
            <a:off x="1007435" y="833864"/>
            <a:ext cx="10465163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7"/>
          <p:cNvGrpSpPr>
            <a:grpSpLocks/>
          </p:cNvGrpSpPr>
          <p:nvPr userDrawn="1"/>
        </p:nvGrpSpPr>
        <p:grpSpPr bwMode="auto">
          <a:xfrm>
            <a:off x="431371" y="390527"/>
            <a:ext cx="520496" cy="274639"/>
            <a:chOff x="0" y="0"/>
            <a:chExt cx="1041399" cy="549275"/>
          </a:xfrm>
        </p:grpSpPr>
        <p:sp>
          <p:nvSpPr>
            <p:cNvPr id="13" name="Freeform 16"/>
            <p:cNvSpPr>
              <a:spLocks/>
            </p:cNvSpPr>
            <p:nvPr/>
          </p:nvSpPr>
          <p:spPr bwMode="auto">
            <a:xfrm>
              <a:off x="0" y="0"/>
              <a:ext cx="361950" cy="549275"/>
            </a:xfrm>
            <a:custGeom>
              <a:avLst/>
              <a:gdLst>
                <a:gd name="T0" fmla="*/ 4 w 400"/>
                <a:gd name="T1" fmla="*/ 92 h 608"/>
                <a:gd name="T2" fmla="*/ 96 w 400"/>
                <a:gd name="T3" fmla="*/ 0 h 608"/>
                <a:gd name="T4" fmla="*/ 400 w 400"/>
                <a:gd name="T5" fmla="*/ 304 h 608"/>
                <a:gd name="T6" fmla="*/ 96 w 400"/>
                <a:gd name="T7" fmla="*/ 608 h 608"/>
                <a:gd name="T8" fmla="*/ 0 w 400"/>
                <a:gd name="T9" fmla="*/ 512 h 608"/>
                <a:gd name="T10" fmla="*/ 212 w 400"/>
                <a:gd name="T11" fmla="*/ 300 h 608"/>
                <a:gd name="T12" fmla="*/ 4 w 400"/>
                <a:gd name="T13" fmla="*/ 92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0" h="608">
                  <a:moveTo>
                    <a:pt x="4" y="92"/>
                  </a:moveTo>
                  <a:lnTo>
                    <a:pt x="96" y="0"/>
                  </a:lnTo>
                  <a:lnTo>
                    <a:pt x="400" y="304"/>
                  </a:lnTo>
                  <a:lnTo>
                    <a:pt x="96" y="608"/>
                  </a:lnTo>
                  <a:lnTo>
                    <a:pt x="0" y="512"/>
                  </a:lnTo>
                  <a:lnTo>
                    <a:pt x="212" y="300"/>
                  </a:lnTo>
                  <a:lnTo>
                    <a:pt x="4" y="92"/>
                  </a:lnTo>
                  <a:close/>
                </a:path>
              </a:pathLst>
            </a:custGeom>
            <a:solidFill>
              <a:srgbClr val="005D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14" name="Freeform 17"/>
            <p:cNvSpPr>
              <a:spLocks/>
            </p:cNvSpPr>
            <p:nvPr/>
          </p:nvSpPr>
          <p:spPr bwMode="auto">
            <a:xfrm>
              <a:off x="338137" y="0"/>
              <a:ext cx="360362" cy="549275"/>
            </a:xfrm>
            <a:custGeom>
              <a:avLst/>
              <a:gdLst>
                <a:gd name="T0" fmla="*/ 4 w 399"/>
                <a:gd name="T1" fmla="*/ 92 h 608"/>
                <a:gd name="T2" fmla="*/ 96 w 399"/>
                <a:gd name="T3" fmla="*/ 0 h 608"/>
                <a:gd name="T4" fmla="*/ 399 w 399"/>
                <a:gd name="T5" fmla="*/ 304 h 608"/>
                <a:gd name="T6" fmla="*/ 96 w 399"/>
                <a:gd name="T7" fmla="*/ 608 h 608"/>
                <a:gd name="T8" fmla="*/ 0 w 399"/>
                <a:gd name="T9" fmla="*/ 512 h 608"/>
                <a:gd name="T10" fmla="*/ 212 w 399"/>
                <a:gd name="T11" fmla="*/ 300 h 608"/>
                <a:gd name="T12" fmla="*/ 4 w 399"/>
                <a:gd name="T13" fmla="*/ 92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9" h="608">
                  <a:moveTo>
                    <a:pt x="4" y="92"/>
                  </a:moveTo>
                  <a:lnTo>
                    <a:pt x="96" y="0"/>
                  </a:lnTo>
                  <a:lnTo>
                    <a:pt x="399" y="304"/>
                  </a:lnTo>
                  <a:lnTo>
                    <a:pt x="96" y="608"/>
                  </a:lnTo>
                  <a:lnTo>
                    <a:pt x="0" y="512"/>
                  </a:lnTo>
                  <a:lnTo>
                    <a:pt x="212" y="300"/>
                  </a:lnTo>
                  <a:lnTo>
                    <a:pt x="4" y="92"/>
                  </a:lnTo>
                  <a:close/>
                </a:path>
              </a:pathLst>
            </a:custGeom>
            <a:solidFill>
              <a:srgbClr val="399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15" name="Freeform 18"/>
            <p:cNvSpPr>
              <a:spLocks/>
            </p:cNvSpPr>
            <p:nvPr/>
          </p:nvSpPr>
          <p:spPr bwMode="auto">
            <a:xfrm>
              <a:off x="681037" y="0"/>
              <a:ext cx="360362" cy="549275"/>
            </a:xfrm>
            <a:custGeom>
              <a:avLst/>
              <a:gdLst>
                <a:gd name="T0" fmla="*/ 4 w 399"/>
                <a:gd name="T1" fmla="*/ 92 h 608"/>
                <a:gd name="T2" fmla="*/ 95 w 399"/>
                <a:gd name="T3" fmla="*/ 0 h 608"/>
                <a:gd name="T4" fmla="*/ 399 w 399"/>
                <a:gd name="T5" fmla="*/ 304 h 608"/>
                <a:gd name="T6" fmla="*/ 95 w 399"/>
                <a:gd name="T7" fmla="*/ 608 h 608"/>
                <a:gd name="T8" fmla="*/ 0 w 399"/>
                <a:gd name="T9" fmla="*/ 512 h 608"/>
                <a:gd name="T10" fmla="*/ 212 w 399"/>
                <a:gd name="T11" fmla="*/ 300 h 608"/>
                <a:gd name="T12" fmla="*/ 4 w 399"/>
                <a:gd name="T13" fmla="*/ 92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9" h="608">
                  <a:moveTo>
                    <a:pt x="4" y="92"/>
                  </a:moveTo>
                  <a:lnTo>
                    <a:pt x="95" y="0"/>
                  </a:lnTo>
                  <a:lnTo>
                    <a:pt x="399" y="304"/>
                  </a:lnTo>
                  <a:lnTo>
                    <a:pt x="95" y="608"/>
                  </a:lnTo>
                  <a:lnTo>
                    <a:pt x="0" y="512"/>
                  </a:lnTo>
                  <a:lnTo>
                    <a:pt x="212" y="300"/>
                  </a:lnTo>
                  <a:lnTo>
                    <a:pt x="4" y="92"/>
                  </a:lnTo>
                  <a:close/>
                </a:path>
              </a:pathLst>
            </a:custGeom>
            <a:solidFill>
              <a:srgbClr val="F79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</p:grp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961952" y="206880"/>
            <a:ext cx="5230059" cy="629833"/>
          </a:xfrm>
        </p:spPr>
        <p:txBody>
          <a:bodyPr>
            <a:normAutofit/>
          </a:bodyPr>
          <a:lstStyle>
            <a:lvl1pPr marL="0" indent="0">
              <a:buNone/>
              <a:defRPr sz="320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pic>
        <p:nvPicPr>
          <p:cNvPr id="3074" name="Picture 2" descr="ç¦å»ºé¾åç¯ä¿è¡ä»½æéå¬å¸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7773" y="139785"/>
            <a:ext cx="1774825" cy="653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7554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000">
        <p:fade/>
      </p:transition>
    </mc:Choice>
    <mc:Fallback xmlns="">
      <p:transition advTm="2000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1" y="123032"/>
            <a:ext cx="9855201" cy="428624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200" b="1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6" name="Group 7"/>
          <p:cNvGrpSpPr>
            <a:grpSpLocks/>
          </p:cNvGrpSpPr>
          <p:nvPr userDrawn="1"/>
        </p:nvGrpSpPr>
        <p:grpSpPr bwMode="auto">
          <a:xfrm>
            <a:off x="164671" y="197731"/>
            <a:ext cx="520496" cy="274639"/>
            <a:chOff x="0" y="0"/>
            <a:chExt cx="1041399" cy="549275"/>
          </a:xfrm>
        </p:grpSpPr>
        <p:sp>
          <p:nvSpPr>
            <p:cNvPr id="8" name="Freeform 16"/>
            <p:cNvSpPr>
              <a:spLocks/>
            </p:cNvSpPr>
            <p:nvPr/>
          </p:nvSpPr>
          <p:spPr bwMode="auto">
            <a:xfrm>
              <a:off x="0" y="0"/>
              <a:ext cx="361950" cy="549275"/>
            </a:xfrm>
            <a:custGeom>
              <a:avLst/>
              <a:gdLst>
                <a:gd name="T0" fmla="*/ 4 w 400"/>
                <a:gd name="T1" fmla="*/ 92 h 608"/>
                <a:gd name="T2" fmla="*/ 96 w 400"/>
                <a:gd name="T3" fmla="*/ 0 h 608"/>
                <a:gd name="T4" fmla="*/ 400 w 400"/>
                <a:gd name="T5" fmla="*/ 304 h 608"/>
                <a:gd name="T6" fmla="*/ 96 w 400"/>
                <a:gd name="T7" fmla="*/ 608 h 608"/>
                <a:gd name="T8" fmla="*/ 0 w 400"/>
                <a:gd name="T9" fmla="*/ 512 h 608"/>
                <a:gd name="T10" fmla="*/ 212 w 400"/>
                <a:gd name="T11" fmla="*/ 300 h 608"/>
                <a:gd name="T12" fmla="*/ 4 w 400"/>
                <a:gd name="T13" fmla="*/ 92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0" h="608">
                  <a:moveTo>
                    <a:pt x="4" y="92"/>
                  </a:moveTo>
                  <a:lnTo>
                    <a:pt x="96" y="0"/>
                  </a:lnTo>
                  <a:lnTo>
                    <a:pt x="400" y="304"/>
                  </a:lnTo>
                  <a:lnTo>
                    <a:pt x="96" y="608"/>
                  </a:lnTo>
                  <a:lnTo>
                    <a:pt x="0" y="512"/>
                  </a:lnTo>
                  <a:lnTo>
                    <a:pt x="212" y="300"/>
                  </a:lnTo>
                  <a:lnTo>
                    <a:pt x="4" y="92"/>
                  </a:lnTo>
                  <a:close/>
                </a:path>
              </a:pathLst>
            </a:custGeom>
            <a:solidFill>
              <a:srgbClr val="005D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9" name="Freeform 17"/>
            <p:cNvSpPr>
              <a:spLocks/>
            </p:cNvSpPr>
            <p:nvPr/>
          </p:nvSpPr>
          <p:spPr bwMode="auto">
            <a:xfrm>
              <a:off x="338137" y="0"/>
              <a:ext cx="360362" cy="549275"/>
            </a:xfrm>
            <a:custGeom>
              <a:avLst/>
              <a:gdLst>
                <a:gd name="T0" fmla="*/ 4 w 399"/>
                <a:gd name="T1" fmla="*/ 92 h 608"/>
                <a:gd name="T2" fmla="*/ 96 w 399"/>
                <a:gd name="T3" fmla="*/ 0 h 608"/>
                <a:gd name="T4" fmla="*/ 399 w 399"/>
                <a:gd name="T5" fmla="*/ 304 h 608"/>
                <a:gd name="T6" fmla="*/ 96 w 399"/>
                <a:gd name="T7" fmla="*/ 608 h 608"/>
                <a:gd name="T8" fmla="*/ 0 w 399"/>
                <a:gd name="T9" fmla="*/ 512 h 608"/>
                <a:gd name="T10" fmla="*/ 212 w 399"/>
                <a:gd name="T11" fmla="*/ 300 h 608"/>
                <a:gd name="T12" fmla="*/ 4 w 399"/>
                <a:gd name="T13" fmla="*/ 92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9" h="608">
                  <a:moveTo>
                    <a:pt x="4" y="92"/>
                  </a:moveTo>
                  <a:lnTo>
                    <a:pt x="96" y="0"/>
                  </a:lnTo>
                  <a:lnTo>
                    <a:pt x="399" y="304"/>
                  </a:lnTo>
                  <a:lnTo>
                    <a:pt x="96" y="608"/>
                  </a:lnTo>
                  <a:lnTo>
                    <a:pt x="0" y="512"/>
                  </a:lnTo>
                  <a:lnTo>
                    <a:pt x="212" y="300"/>
                  </a:lnTo>
                  <a:lnTo>
                    <a:pt x="4" y="92"/>
                  </a:lnTo>
                  <a:close/>
                </a:path>
              </a:pathLst>
            </a:custGeom>
            <a:solidFill>
              <a:srgbClr val="399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10" name="Freeform 18"/>
            <p:cNvSpPr>
              <a:spLocks/>
            </p:cNvSpPr>
            <p:nvPr/>
          </p:nvSpPr>
          <p:spPr bwMode="auto">
            <a:xfrm>
              <a:off x="681037" y="0"/>
              <a:ext cx="360362" cy="549275"/>
            </a:xfrm>
            <a:custGeom>
              <a:avLst/>
              <a:gdLst>
                <a:gd name="T0" fmla="*/ 4 w 399"/>
                <a:gd name="T1" fmla="*/ 92 h 608"/>
                <a:gd name="T2" fmla="*/ 95 w 399"/>
                <a:gd name="T3" fmla="*/ 0 h 608"/>
                <a:gd name="T4" fmla="*/ 399 w 399"/>
                <a:gd name="T5" fmla="*/ 304 h 608"/>
                <a:gd name="T6" fmla="*/ 95 w 399"/>
                <a:gd name="T7" fmla="*/ 608 h 608"/>
                <a:gd name="T8" fmla="*/ 0 w 399"/>
                <a:gd name="T9" fmla="*/ 512 h 608"/>
                <a:gd name="T10" fmla="*/ 212 w 399"/>
                <a:gd name="T11" fmla="*/ 300 h 608"/>
                <a:gd name="T12" fmla="*/ 4 w 399"/>
                <a:gd name="T13" fmla="*/ 92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9" h="608">
                  <a:moveTo>
                    <a:pt x="4" y="92"/>
                  </a:moveTo>
                  <a:lnTo>
                    <a:pt x="95" y="0"/>
                  </a:lnTo>
                  <a:lnTo>
                    <a:pt x="399" y="304"/>
                  </a:lnTo>
                  <a:lnTo>
                    <a:pt x="95" y="608"/>
                  </a:lnTo>
                  <a:lnTo>
                    <a:pt x="0" y="512"/>
                  </a:lnTo>
                  <a:lnTo>
                    <a:pt x="212" y="300"/>
                  </a:lnTo>
                  <a:lnTo>
                    <a:pt x="4" y="92"/>
                  </a:lnTo>
                  <a:close/>
                </a:path>
              </a:pathLst>
            </a:custGeom>
            <a:solidFill>
              <a:srgbClr val="F79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</p:grpSp>
      <p:cxnSp>
        <p:nvCxnSpPr>
          <p:cNvPr id="11" name="直接连接符 10"/>
          <p:cNvCxnSpPr/>
          <p:nvPr userDrawn="1"/>
        </p:nvCxnSpPr>
        <p:spPr>
          <a:xfrm>
            <a:off x="0" y="605264"/>
            <a:ext cx="12192000" cy="0"/>
          </a:xfrm>
          <a:prstGeom prst="line">
            <a:avLst/>
          </a:prstGeom>
          <a:ln>
            <a:solidFill>
              <a:srgbClr val="0054A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>
            <a:extLst>
              <a:ext uri="{FF2B5EF4-FFF2-40B4-BE49-F238E27FC236}">
                <a16:creationId xmlns:a16="http://schemas.microsoft.com/office/drawing/2014/main" xmlns="" id="{DB8EB402-7A83-3544-B40E-6CA936B191D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384750" y="29026"/>
            <a:ext cx="1798759" cy="548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1221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22700" y="88901"/>
            <a:ext cx="4483100" cy="482599"/>
          </a:xfrm>
          <a:prstGeom prst="rect">
            <a:avLst/>
          </a:prstGeom>
        </p:spPr>
        <p:txBody>
          <a:bodyPr/>
          <a:lstStyle>
            <a:lvl1pPr algn="ctr">
              <a:defRPr sz="2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grpSp>
        <p:nvGrpSpPr>
          <p:cNvPr id="7" name="组合 6"/>
          <p:cNvGrpSpPr/>
          <p:nvPr userDrawn="1"/>
        </p:nvGrpSpPr>
        <p:grpSpPr>
          <a:xfrm>
            <a:off x="4427125" y="571500"/>
            <a:ext cx="3319875" cy="45719"/>
            <a:chOff x="4023692" y="4894277"/>
            <a:chExt cx="1964495" cy="120014"/>
          </a:xfrm>
        </p:grpSpPr>
        <p:sp>
          <p:nvSpPr>
            <p:cNvPr id="8" name="矩形 7"/>
            <p:cNvSpPr/>
            <p:nvPr/>
          </p:nvSpPr>
          <p:spPr>
            <a:xfrm>
              <a:off x="4023692" y="4894277"/>
              <a:ext cx="263884" cy="120014"/>
            </a:xfrm>
            <a:prstGeom prst="rect">
              <a:avLst/>
            </a:prstGeom>
            <a:solidFill>
              <a:srgbClr val="1CAE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4704135" y="4894277"/>
              <a:ext cx="263884" cy="120014"/>
            </a:xfrm>
            <a:prstGeom prst="rect">
              <a:avLst/>
            </a:prstGeom>
            <a:solidFill>
              <a:srgbClr val="F8AA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5044191" y="4894277"/>
              <a:ext cx="263884" cy="120014"/>
            </a:xfrm>
            <a:prstGeom prst="rect">
              <a:avLst/>
            </a:prstGeom>
            <a:solidFill>
              <a:srgbClr val="C84F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5384247" y="4894277"/>
              <a:ext cx="263884" cy="120014"/>
            </a:xfrm>
            <a:prstGeom prst="rect">
              <a:avLst/>
            </a:prstGeom>
            <a:solidFill>
              <a:srgbClr val="5468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5724303" y="4894277"/>
              <a:ext cx="263884" cy="120014"/>
            </a:xfrm>
            <a:prstGeom prst="rect">
              <a:avLst/>
            </a:prstGeom>
            <a:solidFill>
              <a:srgbClr val="C9CC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4364079" y="4894277"/>
              <a:ext cx="263884" cy="120014"/>
            </a:xfrm>
            <a:prstGeom prst="rect">
              <a:avLst/>
            </a:prstGeom>
            <a:solidFill>
              <a:srgbClr val="AAC6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12350539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22700" y="88901"/>
            <a:ext cx="4483100" cy="482599"/>
          </a:xfrm>
          <a:prstGeom prst="rect">
            <a:avLst/>
          </a:prstGeom>
        </p:spPr>
        <p:txBody>
          <a:bodyPr/>
          <a:lstStyle>
            <a:lvl1pPr algn="ctr">
              <a:defRPr sz="2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grpSp>
        <p:nvGrpSpPr>
          <p:cNvPr id="7" name="组合 6"/>
          <p:cNvGrpSpPr/>
          <p:nvPr userDrawn="1"/>
        </p:nvGrpSpPr>
        <p:grpSpPr>
          <a:xfrm>
            <a:off x="4427125" y="571500"/>
            <a:ext cx="3319875" cy="45719"/>
            <a:chOff x="4023692" y="4894277"/>
            <a:chExt cx="1964495" cy="120014"/>
          </a:xfrm>
        </p:grpSpPr>
        <p:sp>
          <p:nvSpPr>
            <p:cNvPr id="8" name="矩形 7"/>
            <p:cNvSpPr/>
            <p:nvPr/>
          </p:nvSpPr>
          <p:spPr>
            <a:xfrm>
              <a:off x="4023692" y="4894277"/>
              <a:ext cx="263884" cy="120014"/>
            </a:xfrm>
            <a:prstGeom prst="rect">
              <a:avLst/>
            </a:prstGeom>
            <a:solidFill>
              <a:srgbClr val="1CAE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4704135" y="4894277"/>
              <a:ext cx="263884" cy="120014"/>
            </a:xfrm>
            <a:prstGeom prst="rect">
              <a:avLst/>
            </a:prstGeom>
            <a:solidFill>
              <a:srgbClr val="F8AA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5044191" y="4894277"/>
              <a:ext cx="263884" cy="120014"/>
            </a:xfrm>
            <a:prstGeom prst="rect">
              <a:avLst/>
            </a:prstGeom>
            <a:solidFill>
              <a:srgbClr val="C84F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5384247" y="4894277"/>
              <a:ext cx="263884" cy="120014"/>
            </a:xfrm>
            <a:prstGeom prst="rect">
              <a:avLst/>
            </a:prstGeom>
            <a:solidFill>
              <a:srgbClr val="5468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5724303" y="4894277"/>
              <a:ext cx="263884" cy="120014"/>
            </a:xfrm>
            <a:prstGeom prst="rect">
              <a:avLst/>
            </a:prstGeom>
            <a:solidFill>
              <a:srgbClr val="C9CC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4364079" y="4894277"/>
              <a:ext cx="263884" cy="120014"/>
            </a:xfrm>
            <a:prstGeom prst="rect">
              <a:avLst/>
            </a:prstGeom>
            <a:solidFill>
              <a:srgbClr val="AAC6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0659438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22700" y="88901"/>
            <a:ext cx="4483100" cy="482599"/>
          </a:xfrm>
          <a:prstGeom prst="rect">
            <a:avLst/>
          </a:prstGeom>
        </p:spPr>
        <p:txBody>
          <a:bodyPr/>
          <a:lstStyle>
            <a:lvl1pPr algn="ctr">
              <a:defRPr sz="2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grpSp>
        <p:nvGrpSpPr>
          <p:cNvPr id="7" name="组合 6"/>
          <p:cNvGrpSpPr/>
          <p:nvPr userDrawn="1"/>
        </p:nvGrpSpPr>
        <p:grpSpPr>
          <a:xfrm>
            <a:off x="4427125" y="571500"/>
            <a:ext cx="3319875" cy="45719"/>
            <a:chOff x="4023692" y="4894277"/>
            <a:chExt cx="1964495" cy="120014"/>
          </a:xfrm>
        </p:grpSpPr>
        <p:sp>
          <p:nvSpPr>
            <p:cNvPr id="8" name="矩形 7"/>
            <p:cNvSpPr/>
            <p:nvPr/>
          </p:nvSpPr>
          <p:spPr>
            <a:xfrm>
              <a:off x="4023692" y="4894277"/>
              <a:ext cx="263884" cy="120014"/>
            </a:xfrm>
            <a:prstGeom prst="rect">
              <a:avLst/>
            </a:prstGeom>
            <a:solidFill>
              <a:srgbClr val="1CAE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4704135" y="4894277"/>
              <a:ext cx="263884" cy="120014"/>
            </a:xfrm>
            <a:prstGeom prst="rect">
              <a:avLst/>
            </a:prstGeom>
            <a:solidFill>
              <a:srgbClr val="F8AA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5044191" y="4894277"/>
              <a:ext cx="263884" cy="120014"/>
            </a:xfrm>
            <a:prstGeom prst="rect">
              <a:avLst/>
            </a:prstGeom>
            <a:solidFill>
              <a:srgbClr val="C84F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5384247" y="4894277"/>
              <a:ext cx="263884" cy="120014"/>
            </a:xfrm>
            <a:prstGeom prst="rect">
              <a:avLst/>
            </a:prstGeom>
            <a:solidFill>
              <a:srgbClr val="5468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5724303" y="4894277"/>
              <a:ext cx="263884" cy="120014"/>
            </a:xfrm>
            <a:prstGeom prst="rect">
              <a:avLst/>
            </a:prstGeom>
            <a:solidFill>
              <a:srgbClr val="C9CC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4364079" y="4894277"/>
              <a:ext cx="263884" cy="120014"/>
            </a:xfrm>
            <a:prstGeom prst="rect">
              <a:avLst/>
            </a:prstGeom>
            <a:solidFill>
              <a:srgbClr val="AAC6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64745447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22700" y="88901"/>
            <a:ext cx="4483100" cy="482599"/>
          </a:xfrm>
          <a:prstGeom prst="rect">
            <a:avLst/>
          </a:prstGeom>
        </p:spPr>
        <p:txBody>
          <a:bodyPr/>
          <a:lstStyle>
            <a:lvl1pPr algn="ctr">
              <a:defRPr sz="2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grpSp>
        <p:nvGrpSpPr>
          <p:cNvPr id="7" name="组合 6"/>
          <p:cNvGrpSpPr/>
          <p:nvPr userDrawn="1"/>
        </p:nvGrpSpPr>
        <p:grpSpPr>
          <a:xfrm>
            <a:off x="4427125" y="571500"/>
            <a:ext cx="3319875" cy="45719"/>
            <a:chOff x="4023692" y="4894277"/>
            <a:chExt cx="1964495" cy="120014"/>
          </a:xfrm>
        </p:grpSpPr>
        <p:sp>
          <p:nvSpPr>
            <p:cNvPr id="8" name="矩形 7"/>
            <p:cNvSpPr/>
            <p:nvPr/>
          </p:nvSpPr>
          <p:spPr>
            <a:xfrm>
              <a:off x="4023692" y="4894277"/>
              <a:ext cx="263884" cy="120014"/>
            </a:xfrm>
            <a:prstGeom prst="rect">
              <a:avLst/>
            </a:prstGeom>
            <a:solidFill>
              <a:srgbClr val="1CAE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4704135" y="4894277"/>
              <a:ext cx="263884" cy="120014"/>
            </a:xfrm>
            <a:prstGeom prst="rect">
              <a:avLst/>
            </a:prstGeom>
            <a:solidFill>
              <a:srgbClr val="F8AA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5044191" y="4894277"/>
              <a:ext cx="263884" cy="120014"/>
            </a:xfrm>
            <a:prstGeom prst="rect">
              <a:avLst/>
            </a:prstGeom>
            <a:solidFill>
              <a:srgbClr val="C84F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5384247" y="4894277"/>
              <a:ext cx="263884" cy="120014"/>
            </a:xfrm>
            <a:prstGeom prst="rect">
              <a:avLst/>
            </a:prstGeom>
            <a:solidFill>
              <a:srgbClr val="5468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5724303" y="4894277"/>
              <a:ext cx="263884" cy="120014"/>
            </a:xfrm>
            <a:prstGeom prst="rect">
              <a:avLst/>
            </a:prstGeom>
            <a:solidFill>
              <a:srgbClr val="C9CC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4364079" y="4894277"/>
              <a:ext cx="263884" cy="120014"/>
            </a:xfrm>
            <a:prstGeom prst="rect">
              <a:avLst/>
            </a:prstGeom>
            <a:solidFill>
              <a:srgbClr val="AAC6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0565637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22700" y="88901"/>
            <a:ext cx="4483100" cy="482599"/>
          </a:xfrm>
          <a:prstGeom prst="rect">
            <a:avLst/>
          </a:prstGeom>
        </p:spPr>
        <p:txBody>
          <a:bodyPr/>
          <a:lstStyle>
            <a:lvl1pPr algn="ctr">
              <a:defRPr sz="2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grpSp>
        <p:nvGrpSpPr>
          <p:cNvPr id="7" name="组合 6"/>
          <p:cNvGrpSpPr/>
          <p:nvPr userDrawn="1"/>
        </p:nvGrpSpPr>
        <p:grpSpPr>
          <a:xfrm>
            <a:off x="4427125" y="571500"/>
            <a:ext cx="3319875" cy="45719"/>
            <a:chOff x="4023692" y="4894277"/>
            <a:chExt cx="1964495" cy="120014"/>
          </a:xfrm>
        </p:grpSpPr>
        <p:sp>
          <p:nvSpPr>
            <p:cNvPr id="8" name="矩形 7"/>
            <p:cNvSpPr/>
            <p:nvPr/>
          </p:nvSpPr>
          <p:spPr>
            <a:xfrm>
              <a:off x="4023692" y="4894277"/>
              <a:ext cx="263884" cy="120014"/>
            </a:xfrm>
            <a:prstGeom prst="rect">
              <a:avLst/>
            </a:prstGeom>
            <a:solidFill>
              <a:srgbClr val="1CAE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4704135" y="4894277"/>
              <a:ext cx="263884" cy="120014"/>
            </a:xfrm>
            <a:prstGeom prst="rect">
              <a:avLst/>
            </a:prstGeom>
            <a:solidFill>
              <a:srgbClr val="F8AA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5044191" y="4894277"/>
              <a:ext cx="263884" cy="120014"/>
            </a:xfrm>
            <a:prstGeom prst="rect">
              <a:avLst/>
            </a:prstGeom>
            <a:solidFill>
              <a:srgbClr val="C84F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5384247" y="4894277"/>
              <a:ext cx="263884" cy="120014"/>
            </a:xfrm>
            <a:prstGeom prst="rect">
              <a:avLst/>
            </a:prstGeom>
            <a:solidFill>
              <a:srgbClr val="5468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5724303" y="4894277"/>
              <a:ext cx="263884" cy="120014"/>
            </a:xfrm>
            <a:prstGeom prst="rect">
              <a:avLst/>
            </a:prstGeom>
            <a:solidFill>
              <a:srgbClr val="C9CC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4364079" y="4894277"/>
              <a:ext cx="263884" cy="120014"/>
            </a:xfrm>
            <a:prstGeom prst="rect">
              <a:avLst/>
            </a:prstGeom>
            <a:solidFill>
              <a:srgbClr val="AAC6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52719216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22700" y="88901"/>
            <a:ext cx="4483100" cy="482599"/>
          </a:xfrm>
          <a:prstGeom prst="rect">
            <a:avLst/>
          </a:prstGeom>
        </p:spPr>
        <p:txBody>
          <a:bodyPr/>
          <a:lstStyle>
            <a:lvl1pPr algn="ctr">
              <a:defRPr sz="2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grpSp>
        <p:nvGrpSpPr>
          <p:cNvPr id="7" name="组合 6"/>
          <p:cNvGrpSpPr/>
          <p:nvPr userDrawn="1"/>
        </p:nvGrpSpPr>
        <p:grpSpPr>
          <a:xfrm>
            <a:off x="4427125" y="571500"/>
            <a:ext cx="3319875" cy="45719"/>
            <a:chOff x="4023692" y="4894277"/>
            <a:chExt cx="1964495" cy="120014"/>
          </a:xfrm>
        </p:grpSpPr>
        <p:sp>
          <p:nvSpPr>
            <p:cNvPr id="8" name="矩形 7"/>
            <p:cNvSpPr/>
            <p:nvPr/>
          </p:nvSpPr>
          <p:spPr>
            <a:xfrm>
              <a:off x="4023692" y="4894277"/>
              <a:ext cx="263884" cy="120014"/>
            </a:xfrm>
            <a:prstGeom prst="rect">
              <a:avLst/>
            </a:prstGeom>
            <a:solidFill>
              <a:srgbClr val="1CAE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4704135" y="4894277"/>
              <a:ext cx="263884" cy="120014"/>
            </a:xfrm>
            <a:prstGeom prst="rect">
              <a:avLst/>
            </a:prstGeom>
            <a:solidFill>
              <a:srgbClr val="F8AA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5044191" y="4894277"/>
              <a:ext cx="263884" cy="120014"/>
            </a:xfrm>
            <a:prstGeom prst="rect">
              <a:avLst/>
            </a:prstGeom>
            <a:solidFill>
              <a:srgbClr val="C84F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5384247" y="4894277"/>
              <a:ext cx="263884" cy="120014"/>
            </a:xfrm>
            <a:prstGeom prst="rect">
              <a:avLst/>
            </a:prstGeom>
            <a:solidFill>
              <a:srgbClr val="5468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5724303" y="4894277"/>
              <a:ext cx="263884" cy="120014"/>
            </a:xfrm>
            <a:prstGeom prst="rect">
              <a:avLst/>
            </a:prstGeom>
            <a:solidFill>
              <a:srgbClr val="C9CC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4364079" y="4894277"/>
              <a:ext cx="263884" cy="120014"/>
            </a:xfrm>
            <a:prstGeom prst="rect">
              <a:avLst/>
            </a:prstGeom>
            <a:solidFill>
              <a:srgbClr val="AAC6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7265676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9FE70AE1-F3FA-4000-A175-6EE1DF78C57A}" type="datetimeFigureOut">
              <a:rPr lang="zh-CN" altLang="en-US" smtClean="0"/>
              <a:pPr/>
              <a:t>2019-07-01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2CE906DA-49E7-404C-BCF3-A2A7CD3824A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030851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22700" y="88901"/>
            <a:ext cx="4483100" cy="482599"/>
          </a:xfrm>
          <a:prstGeom prst="rect">
            <a:avLst/>
          </a:prstGeom>
        </p:spPr>
        <p:txBody>
          <a:bodyPr/>
          <a:lstStyle>
            <a:lvl1pPr algn="ctr">
              <a:defRPr sz="2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grpSp>
        <p:nvGrpSpPr>
          <p:cNvPr id="7" name="组合 6"/>
          <p:cNvGrpSpPr/>
          <p:nvPr userDrawn="1"/>
        </p:nvGrpSpPr>
        <p:grpSpPr>
          <a:xfrm>
            <a:off x="4427125" y="571500"/>
            <a:ext cx="3319875" cy="45719"/>
            <a:chOff x="4023692" y="4894277"/>
            <a:chExt cx="1964495" cy="120014"/>
          </a:xfrm>
        </p:grpSpPr>
        <p:sp>
          <p:nvSpPr>
            <p:cNvPr id="8" name="矩形 7"/>
            <p:cNvSpPr/>
            <p:nvPr/>
          </p:nvSpPr>
          <p:spPr>
            <a:xfrm>
              <a:off x="4023692" y="4894277"/>
              <a:ext cx="263884" cy="120014"/>
            </a:xfrm>
            <a:prstGeom prst="rect">
              <a:avLst/>
            </a:prstGeom>
            <a:solidFill>
              <a:srgbClr val="1CAE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4704135" y="4894277"/>
              <a:ext cx="263884" cy="120014"/>
            </a:xfrm>
            <a:prstGeom prst="rect">
              <a:avLst/>
            </a:prstGeom>
            <a:solidFill>
              <a:srgbClr val="F8AA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5044191" y="4894277"/>
              <a:ext cx="263884" cy="120014"/>
            </a:xfrm>
            <a:prstGeom prst="rect">
              <a:avLst/>
            </a:prstGeom>
            <a:solidFill>
              <a:srgbClr val="C84F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5384247" y="4894277"/>
              <a:ext cx="263884" cy="120014"/>
            </a:xfrm>
            <a:prstGeom prst="rect">
              <a:avLst/>
            </a:prstGeom>
            <a:solidFill>
              <a:srgbClr val="5468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5724303" y="4894277"/>
              <a:ext cx="263884" cy="120014"/>
            </a:xfrm>
            <a:prstGeom prst="rect">
              <a:avLst/>
            </a:prstGeom>
            <a:solidFill>
              <a:srgbClr val="C9CC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4364079" y="4894277"/>
              <a:ext cx="263884" cy="120014"/>
            </a:xfrm>
            <a:prstGeom prst="rect">
              <a:avLst/>
            </a:prstGeom>
            <a:solidFill>
              <a:srgbClr val="AAC6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4329322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22700" y="88901"/>
            <a:ext cx="4483100" cy="482599"/>
          </a:xfrm>
          <a:prstGeom prst="rect">
            <a:avLst/>
          </a:prstGeom>
        </p:spPr>
        <p:txBody>
          <a:bodyPr/>
          <a:lstStyle>
            <a:lvl1pPr algn="ctr">
              <a:defRPr sz="2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grpSp>
        <p:nvGrpSpPr>
          <p:cNvPr id="7" name="组合 6"/>
          <p:cNvGrpSpPr/>
          <p:nvPr userDrawn="1"/>
        </p:nvGrpSpPr>
        <p:grpSpPr>
          <a:xfrm>
            <a:off x="4427125" y="571500"/>
            <a:ext cx="3319875" cy="45719"/>
            <a:chOff x="4023692" y="4894277"/>
            <a:chExt cx="1964495" cy="120014"/>
          </a:xfrm>
        </p:grpSpPr>
        <p:sp>
          <p:nvSpPr>
            <p:cNvPr id="8" name="矩形 7"/>
            <p:cNvSpPr/>
            <p:nvPr/>
          </p:nvSpPr>
          <p:spPr>
            <a:xfrm>
              <a:off x="4023692" y="4894277"/>
              <a:ext cx="263884" cy="120014"/>
            </a:xfrm>
            <a:prstGeom prst="rect">
              <a:avLst/>
            </a:prstGeom>
            <a:solidFill>
              <a:srgbClr val="1CAE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4704135" y="4894277"/>
              <a:ext cx="263884" cy="120014"/>
            </a:xfrm>
            <a:prstGeom prst="rect">
              <a:avLst/>
            </a:prstGeom>
            <a:solidFill>
              <a:srgbClr val="F8AA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5044191" y="4894277"/>
              <a:ext cx="263884" cy="120014"/>
            </a:xfrm>
            <a:prstGeom prst="rect">
              <a:avLst/>
            </a:prstGeom>
            <a:solidFill>
              <a:srgbClr val="C84F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5384247" y="4894277"/>
              <a:ext cx="263884" cy="120014"/>
            </a:xfrm>
            <a:prstGeom prst="rect">
              <a:avLst/>
            </a:prstGeom>
            <a:solidFill>
              <a:srgbClr val="5468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5724303" y="4894277"/>
              <a:ext cx="263884" cy="120014"/>
            </a:xfrm>
            <a:prstGeom prst="rect">
              <a:avLst/>
            </a:prstGeom>
            <a:solidFill>
              <a:srgbClr val="C9CC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4364079" y="4894277"/>
              <a:ext cx="263884" cy="120014"/>
            </a:xfrm>
            <a:prstGeom prst="rect">
              <a:avLst/>
            </a:prstGeom>
            <a:solidFill>
              <a:srgbClr val="AAC6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87694152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22700" y="88901"/>
            <a:ext cx="4483100" cy="482599"/>
          </a:xfrm>
          <a:prstGeom prst="rect">
            <a:avLst/>
          </a:prstGeom>
        </p:spPr>
        <p:txBody>
          <a:bodyPr/>
          <a:lstStyle>
            <a:lvl1pPr algn="ctr">
              <a:defRPr sz="2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grpSp>
        <p:nvGrpSpPr>
          <p:cNvPr id="7" name="组合 6"/>
          <p:cNvGrpSpPr/>
          <p:nvPr userDrawn="1"/>
        </p:nvGrpSpPr>
        <p:grpSpPr>
          <a:xfrm>
            <a:off x="4427125" y="571500"/>
            <a:ext cx="3319875" cy="45719"/>
            <a:chOff x="4023692" y="4894277"/>
            <a:chExt cx="1964495" cy="120014"/>
          </a:xfrm>
        </p:grpSpPr>
        <p:sp>
          <p:nvSpPr>
            <p:cNvPr id="8" name="矩形 7"/>
            <p:cNvSpPr/>
            <p:nvPr/>
          </p:nvSpPr>
          <p:spPr>
            <a:xfrm>
              <a:off x="4023692" y="4894277"/>
              <a:ext cx="263884" cy="120014"/>
            </a:xfrm>
            <a:prstGeom prst="rect">
              <a:avLst/>
            </a:prstGeom>
            <a:solidFill>
              <a:srgbClr val="1CAE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4704135" y="4894277"/>
              <a:ext cx="263884" cy="120014"/>
            </a:xfrm>
            <a:prstGeom prst="rect">
              <a:avLst/>
            </a:prstGeom>
            <a:solidFill>
              <a:srgbClr val="F8AA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5044191" y="4894277"/>
              <a:ext cx="263884" cy="120014"/>
            </a:xfrm>
            <a:prstGeom prst="rect">
              <a:avLst/>
            </a:prstGeom>
            <a:solidFill>
              <a:srgbClr val="C84F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5384247" y="4894277"/>
              <a:ext cx="263884" cy="120014"/>
            </a:xfrm>
            <a:prstGeom prst="rect">
              <a:avLst/>
            </a:prstGeom>
            <a:solidFill>
              <a:srgbClr val="5468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5724303" y="4894277"/>
              <a:ext cx="263884" cy="120014"/>
            </a:xfrm>
            <a:prstGeom prst="rect">
              <a:avLst/>
            </a:prstGeom>
            <a:solidFill>
              <a:srgbClr val="C9CC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4364079" y="4894277"/>
              <a:ext cx="263884" cy="120014"/>
            </a:xfrm>
            <a:prstGeom prst="rect">
              <a:avLst/>
            </a:prstGeom>
            <a:solidFill>
              <a:srgbClr val="AAC6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21254531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22700" y="88901"/>
            <a:ext cx="4483100" cy="482599"/>
          </a:xfrm>
          <a:prstGeom prst="rect">
            <a:avLst/>
          </a:prstGeom>
        </p:spPr>
        <p:txBody>
          <a:bodyPr/>
          <a:lstStyle>
            <a:lvl1pPr algn="ctr">
              <a:defRPr sz="2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grpSp>
        <p:nvGrpSpPr>
          <p:cNvPr id="7" name="组合 6"/>
          <p:cNvGrpSpPr/>
          <p:nvPr userDrawn="1"/>
        </p:nvGrpSpPr>
        <p:grpSpPr>
          <a:xfrm>
            <a:off x="4427125" y="571500"/>
            <a:ext cx="3319875" cy="45719"/>
            <a:chOff x="4023692" y="4894277"/>
            <a:chExt cx="1964495" cy="120014"/>
          </a:xfrm>
        </p:grpSpPr>
        <p:sp>
          <p:nvSpPr>
            <p:cNvPr id="8" name="矩形 7"/>
            <p:cNvSpPr/>
            <p:nvPr/>
          </p:nvSpPr>
          <p:spPr>
            <a:xfrm>
              <a:off x="4023692" y="4894277"/>
              <a:ext cx="263884" cy="120014"/>
            </a:xfrm>
            <a:prstGeom prst="rect">
              <a:avLst/>
            </a:prstGeom>
            <a:solidFill>
              <a:srgbClr val="1CAE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4704135" y="4894277"/>
              <a:ext cx="263884" cy="120014"/>
            </a:xfrm>
            <a:prstGeom prst="rect">
              <a:avLst/>
            </a:prstGeom>
            <a:solidFill>
              <a:srgbClr val="F8AA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5044191" y="4894277"/>
              <a:ext cx="263884" cy="120014"/>
            </a:xfrm>
            <a:prstGeom prst="rect">
              <a:avLst/>
            </a:prstGeom>
            <a:solidFill>
              <a:srgbClr val="C84F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5384247" y="4894277"/>
              <a:ext cx="263884" cy="120014"/>
            </a:xfrm>
            <a:prstGeom prst="rect">
              <a:avLst/>
            </a:prstGeom>
            <a:solidFill>
              <a:srgbClr val="5468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5724303" y="4894277"/>
              <a:ext cx="263884" cy="120014"/>
            </a:xfrm>
            <a:prstGeom prst="rect">
              <a:avLst/>
            </a:prstGeom>
            <a:solidFill>
              <a:srgbClr val="C9CC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4364079" y="4894277"/>
              <a:ext cx="263884" cy="120014"/>
            </a:xfrm>
            <a:prstGeom prst="rect">
              <a:avLst/>
            </a:prstGeom>
            <a:solidFill>
              <a:srgbClr val="AAC6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04243904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22700" y="88901"/>
            <a:ext cx="4483100" cy="482599"/>
          </a:xfrm>
          <a:prstGeom prst="rect">
            <a:avLst/>
          </a:prstGeom>
        </p:spPr>
        <p:txBody>
          <a:bodyPr/>
          <a:lstStyle>
            <a:lvl1pPr algn="ctr">
              <a:defRPr sz="2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grpSp>
        <p:nvGrpSpPr>
          <p:cNvPr id="7" name="组合 6"/>
          <p:cNvGrpSpPr/>
          <p:nvPr userDrawn="1"/>
        </p:nvGrpSpPr>
        <p:grpSpPr>
          <a:xfrm>
            <a:off x="4427125" y="571500"/>
            <a:ext cx="3319875" cy="45719"/>
            <a:chOff x="4023692" y="4894277"/>
            <a:chExt cx="1964495" cy="120014"/>
          </a:xfrm>
        </p:grpSpPr>
        <p:sp>
          <p:nvSpPr>
            <p:cNvPr id="8" name="矩形 7"/>
            <p:cNvSpPr/>
            <p:nvPr/>
          </p:nvSpPr>
          <p:spPr>
            <a:xfrm>
              <a:off x="4023692" y="4894277"/>
              <a:ext cx="263884" cy="120014"/>
            </a:xfrm>
            <a:prstGeom prst="rect">
              <a:avLst/>
            </a:prstGeom>
            <a:solidFill>
              <a:srgbClr val="1CAE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4704135" y="4894277"/>
              <a:ext cx="263884" cy="120014"/>
            </a:xfrm>
            <a:prstGeom prst="rect">
              <a:avLst/>
            </a:prstGeom>
            <a:solidFill>
              <a:srgbClr val="F8AA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5044191" y="4894277"/>
              <a:ext cx="263884" cy="120014"/>
            </a:xfrm>
            <a:prstGeom prst="rect">
              <a:avLst/>
            </a:prstGeom>
            <a:solidFill>
              <a:srgbClr val="C84F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5384247" y="4894277"/>
              <a:ext cx="263884" cy="120014"/>
            </a:xfrm>
            <a:prstGeom prst="rect">
              <a:avLst/>
            </a:prstGeom>
            <a:solidFill>
              <a:srgbClr val="5468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5724303" y="4894277"/>
              <a:ext cx="263884" cy="120014"/>
            </a:xfrm>
            <a:prstGeom prst="rect">
              <a:avLst/>
            </a:prstGeom>
            <a:solidFill>
              <a:srgbClr val="C9CC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4364079" y="4894277"/>
              <a:ext cx="263884" cy="120014"/>
            </a:xfrm>
            <a:prstGeom prst="rect">
              <a:avLst/>
            </a:prstGeom>
            <a:solidFill>
              <a:srgbClr val="AAC6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72294613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22700" y="88901"/>
            <a:ext cx="4483100" cy="482599"/>
          </a:xfrm>
          <a:prstGeom prst="rect">
            <a:avLst/>
          </a:prstGeom>
        </p:spPr>
        <p:txBody>
          <a:bodyPr/>
          <a:lstStyle>
            <a:lvl1pPr algn="ctr">
              <a:defRPr sz="2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grpSp>
        <p:nvGrpSpPr>
          <p:cNvPr id="7" name="组合 6"/>
          <p:cNvGrpSpPr/>
          <p:nvPr userDrawn="1"/>
        </p:nvGrpSpPr>
        <p:grpSpPr>
          <a:xfrm>
            <a:off x="4427125" y="571500"/>
            <a:ext cx="3319875" cy="45719"/>
            <a:chOff x="4023692" y="4894277"/>
            <a:chExt cx="1964495" cy="120014"/>
          </a:xfrm>
        </p:grpSpPr>
        <p:sp>
          <p:nvSpPr>
            <p:cNvPr id="8" name="矩形 7"/>
            <p:cNvSpPr/>
            <p:nvPr/>
          </p:nvSpPr>
          <p:spPr>
            <a:xfrm>
              <a:off x="4023692" y="4894277"/>
              <a:ext cx="263884" cy="120014"/>
            </a:xfrm>
            <a:prstGeom prst="rect">
              <a:avLst/>
            </a:prstGeom>
            <a:solidFill>
              <a:srgbClr val="1CAE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4704135" y="4894277"/>
              <a:ext cx="263884" cy="120014"/>
            </a:xfrm>
            <a:prstGeom prst="rect">
              <a:avLst/>
            </a:prstGeom>
            <a:solidFill>
              <a:srgbClr val="F8AA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5044191" y="4894277"/>
              <a:ext cx="263884" cy="120014"/>
            </a:xfrm>
            <a:prstGeom prst="rect">
              <a:avLst/>
            </a:prstGeom>
            <a:solidFill>
              <a:srgbClr val="C84F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5384247" y="4894277"/>
              <a:ext cx="263884" cy="120014"/>
            </a:xfrm>
            <a:prstGeom prst="rect">
              <a:avLst/>
            </a:prstGeom>
            <a:solidFill>
              <a:srgbClr val="5468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5724303" y="4894277"/>
              <a:ext cx="263884" cy="120014"/>
            </a:xfrm>
            <a:prstGeom prst="rect">
              <a:avLst/>
            </a:prstGeom>
            <a:solidFill>
              <a:srgbClr val="C9CC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4364079" y="4894277"/>
              <a:ext cx="263884" cy="120014"/>
            </a:xfrm>
            <a:prstGeom prst="rect">
              <a:avLst/>
            </a:prstGeom>
            <a:solidFill>
              <a:srgbClr val="AAC6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64755270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22700" y="88901"/>
            <a:ext cx="4483100" cy="482599"/>
          </a:xfrm>
          <a:prstGeom prst="rect">
            <a:avLst/>
          </a:prstGeom>
        </p:spPr>
        <p:txBody>
          <a:bodyPr/>
          <a:lstStyle>
            <a:lvl1pPr algn="ctr">
              <a:defRPr sz="2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grpSp>
        <p:nvGrpSpPr>
          <p:cNvPr id="7" name="组合 6"/>
          <p:cNvGrpSpPr/>
          <p:nvPr userDrawn="1"/>
        </p:nvGrpSpPr>
        <p:grpSpPr>
          <a:xfrm>
            <a:off x="4427125" y="571500"/>
            <a:ext cx="3319875" cy="45719"/>
            <a:chOff x="4023692" y="4894277"/>
            <a:chExt cx="1964495" cy="120014"/>
          </a:xfrm>
        </p:grpSpPr>
        <p:sp>
          <p:nvSpPr>
            <p:cNvPr id="8" name="矩形 7"/>
            <p:cNvSpPr/>
            <p:nvPr/>
          </p:nvSpPr>
          <p:spPr>
            <a:xfrm>
              <a:off x="4023692" y="4894277"/>
              <a:ext cx="263884" cy="120014"/>
            </a:xfrm>
            <a:prstGeom prst="rect">
              <a:avLst/>
            </a:prstGeom>
            <a:solidFill>
              <a:srgbClr val="1CAE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4704135" y="4894277"/>
              <a:ext cx="263884" cy="120014"/>
            </a:xfrm>
            <a:prstGeom prst="rect">
              <a:avLst/>
            </a:prstGeom>
            <a:solidFill>
              <a:srgbClr val="F8AA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5044191" y="4894277"/>
              <a:ext cx="263884" cy="120014"/>
            </a:xfrm>
            <a:prstGeom prst="rect">
              <a:avLst/>
            </a:prstGeom>
            <a:solidFill>
              <a:srgbClr val="C84F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5384247" y="4894277"/>
              <a:ext cx="263884" cy="120014"/>
            </a:xfrm>
            <a:prstGeom prst="rect">
              <a:avLst/>
            </a:prstGeom>
            <a:solidFill>
              <a:srgbClr val="5468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5724303" y="4894277"/>
              <a:ext cx="263884" cy="120014"/>
            </a:xfrm>
            <a:prstGeom prst="rect">
              <a:avLst/>
            </a:prstGeom>
            <a:solidFill>
              <a:srgbClr val="C9CC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4364079" y="4894277"/>
              <a:ext cx="263884" cy="120014"/>
            </a:xfrm>
            <a:prstGeom prst="rect">
              <a:avLst/>
            </a:prstGeom>
            <a:solidFill>
              <a:srgbClr val="AAC6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06090066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22700" y="88901"/>
            <a:ext cx="4483100" cy="482599"/>
          </a:xfrm>
          <a:prstGeom prst="rect">
            <a:avLst/>
          </a:prstGeom>
        </p:spPr>
        <p:txBody>
          <a:bodyPr/>
          <a:lstStyle>
            <a:lvl1pPr algn="ctr">
              <a:defRPr sz="2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grpSp>
        <p:nvGrpSpPr>
          <p:cNvPr id="7" name="组合 6"/>
          <p:cNvGrpSpPr/>
          <p:nvPr userDrawn="1"/>
        </p:nvGrpSpPr>
        <p:grpSpPr>
          <a:xfrm>
            <a:off x="4427125" y="571500"/>
            <a:ext cx="3319875" cy="45719"/>
            <a:chOff x="4023692" y="4894277"/>
            <a:chExt cx="1964495" cy="120014"/>
          </a:xfrm>
        </p:grpSpPr>
        <p:sp>
          <p:nvSpPr>
            <p:cNvPr id="8" name="矩形 7"/>
            <p:cNvSpPr/>
            <p:nvPr/>
          </p:nvSpPr>
          <p:spPr>
            <a:xfrm>
              <a:off x="4023692" y="4894277"/>
              <a:ext cx="263884" cy="120014"/>
            </a:xfrm>
            <a:prstGeom prst="rect">
              <a:avLst/>
            </a:prstGeom>
            <a:solidFill>
              <a:srgbClr val="1CAE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4704135" y="4894277"/>
              <a:ext cx="263884" cy="120014"/>
            </a:xfrm>
            <a:prstGeom prst="rect">
              <a:avLst/>
            </a:prstGeom>
            <a:solidFill>
              <a:srgbClr val="F8AA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5044191" y="4894277"/>
              <a:ext cx="263884" cy="120014"/>
            </a:xfrm>
            <a:prstGeom prst="rect">
              <a:avLst/>
            </a:prstGeom>
            <a:solidFill>
              <a:srgbClr val="C84F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5384247" y="4894277"/>
              <a:ext cx="263884" cy="120014"/>
            </a:xfrm>
            <a:prstGeom prst="rect">
              <a:avLst/>
            </a:prstGeom>
            <a:solidFill>
              <a:srgbClr val="5468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5724303" y="4894277"/>
              <a:ext cx="263884" cy="120014"/>
            </a:xfrm>
            <a:prstGeom prst="rect">
              <a:avLst/>
            </a:prstGeom>
            <a:solidFill>
              <a:srgbClr val="C9CC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4364079" y="4894277"/>
              <a:ext cx="263884" cy="120014"/>
            </a:xfrm>
            <a:prstGeom prst="rect">
              <a:avLst/>
            </a:prstGeom>
            <a:solidFill>
              <a:srgbClr val="AAC6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24509882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22700" y="88901"/>
            <a:ext cx="4483100" cy="482599"/>
          </a:xfrm>
          <a:prstGeom prst="rect">
            <a:avLst/>
          </a:prstGeom>
        </p:spPr>
        <p:txBody>
          <a:bodyPr/>
          <a:lstStyle>
            <a:lvl1pPr algn="ctr">
              <a:defRPr sz="2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grpSp>
        <p:nvGrpSpPr>
          <p:cNvPr id="7" name="组合 6"/>
          <p:cNvGrpSpPr/>
          <p:nvPr userDrawn="1"/>
        </p:nvGrpSpPr>
        <p:grpSpPr>
          <a:xfrm>
            <a:off x="4427125" y="571500"/>
            <a:ext cx="3319875" cy="45719"/>
            <a:chOff x="4023692" y="4894277"/>
            <a:chExt cx="1964495" cy="120014"/>
          </a:xfrm>
        </p:grpSpPr>
        <p:sp>
          <p:nvSpPr>
            <p:cNvPr id="8" name="矩形 7"/>
            <p:cNvSpPr/>
            <p:nvPr/>
          </p:nvSpPr>
          <p:spPr>
            <a:xfrm>
              <a:off x="4023692" y="4894277"/>
              <a:ext cx="263884" cy="120014"/>
            </a:xfrm>
            <a:prstGeom prst="rect">
              <a:avLst/>
            </a:prstGeom>
            <a:solidFill>
              <a:srgbClr val="1CAE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4704135" y="4894277"/>
              <a:ext cx="263884" cy="120014"/>
            </a:xfrm>
            <a:prstGeom prst="rect">
              <a:avLst/>
            </a:prstGeom>
            <a:solidFill>
              <a:srgbClr val="F8AA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5044191" y="4894277"/>
              <a:ext cx="263884" cy="120014"/>
            </a:xfrm>
            <a:prstGeom prst="rect">
              <a:avLst/>
            </a:prstGeom>
            <a:solidFill>
              <a:srgbClr val="C84F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5384247" y="4894277"/>
              <a:ext cx="263884" cy="120014"/>
            </a:xfrm>
            <a:prstGeom prst="rect">
              <a:avLst/>
            </a:prstGeom>
            <a:solidFill>
              <a:srgbClr val="5468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5724303" y="4894277"/>
              <a:ext cx="263884" cy="120014"/>
            </a:xfrm>
            <a:prstGeom prst="rect">
              <a:avLst/>
            </a:prstGeom>
            <a:solidFill>
              <a:srgbClr val="C9CC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4364079" y="4894277"/>
              <a:ext cx="263884" cy="120014"/>
            </a:xfrm>
            <a:prstGeom prst="rect">
              <a:avLst/>
            </a:prstGeom>
            <a:solidFill>
              <a:srgbClr val="AAC6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26925073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22700" y="88901"/>
            <a:ext cx="4483100" cy="482599"/>
          </a:xfrm>
          <a:prstGeom prst="rect">
            <a:avLst/>
          </a:prstGeom>
        </p:spPr>
        <p:txBody>
          <a:bodyPr/>
          <a:lstStyle>
            <a:lvl1pPr algn="ctr">
              <a:defRPr sz="2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grpSp>
        <p:nvGrpSpPr>
          <p:cNvPr id="7" name="组合 6"/>
          <p:cNvGrpSpPr/>
          <p:nvPr userDrawn="1"/>
        </p:nvGrpSpPr>
        <p:grpSpPr>
          <a:xfrm>
            <a:off x="4427125" y="571500"/>
            <a:ext cx="3319875" cy="45719"/>
            <a:chOff x="4023692" y="4894277"/>
            <a:chExt cx="1964495" cy="120014"/>
          </a:xfrm>
        </p:grpSpPr>
        <p:sp>
          <p:nvSpPr>
            <p:cNvPr id="8" name="矩形 7"/>
            <p:cNvSpPr/>
            <p:nvPr/>
          </p:nvSpPr>
          <p:spPr>
            <a:xfrm>
              <a:off x="4023692" y="4894277"/>
              <a:ext cx="263884" cy="120014"/>
            </a:xfrm>
            <a:prstGeom prst="rect">
              <a:avLst/>
            </a:prstGeom>
            <a:solidFill>
              <a:srgbClr val="1CAE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4704135" y="4894277"/>
              <a:ext cx="263884" cy="120014"/>
            </a:xfrm>
            <a:prstGeom prst="rect">
              <a:avLst/>
            </a:prstGeom>
            <a:solidFill>
              <a:srgbClr val="F8AA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5044191" y="4894277"/>
              <a:ext cx="263884" cy="120014"/>
            </a:xfrm>
            <a:prstGeom prst="rect">
              <a:avLst/>
            </a:prstGeom>
            <a:solidFill>
              <a:srgbClr val="C84F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5384247" y="4894277"/>
              <a:ext cx="263884" cy="120014"/>
            </a:xfrm>
            <a:prstGeom prst="rect">
              <a:avLst/>
            </a:prstGeom>
            <a:solidFill>
              <a:srgbClr val="5468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5724303" y="4894277"/>
              <a:ext cx="263884" cy="120014"/>
            </a:xfrm>
            <a:prstGeom prst="rect">
              <a:avLst/>
            </a:prstGeom>
            <a:solidFill>
              <a:srgbClr val="C9CC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4364079" y="4894277"/>
              <a:ext cx="263884" cy="120014"/>
            </a:xfrm>
            <a:prstGeom prst="rect">
              <a:avLst/>
            </a:prstGeom>
            <a:solidFill>
              <a:srgbClr val="AAC6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9333306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9FE70AE1-F3FA-4000-A175-6EE1DF78C57A}" type="datetimeFigureOut">
              <a:rPr lang="zh-CN" altLang="en-US" smtClean="0"/>
              <a:pPr/>
              <a:t>2019-07-01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2CE906DA-49E7-404C-BCF3-A2A7CD3824A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808696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22700" y="88901"/>
            <a:ext cx="4483100" cy="482599"/>
          </a:xfrm>
          <a:prstGeom prst="rect">
            <a:avLst/>
          </a:prstGeom>
        </p:spPr>
        <p:txBody>
          <a:bodyPr/>
          <a:lstStyle>
            <a:lvl1pPr algn="ctr">
              <a:defRPr sz="2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grpSp>
        <p:nvGrpSpPr>
          <p:cNvPr id="7" name="组合 6"/>
          <p:cNvGrpSpPr/>
          <p:nvPr userDrawn="1"/>
        </p:nvGrpSpPr>
        <p:grpSpPr>
          <a:xfrm>
            <a:off x="4427125" y="571500"/>
            <a:ext cx="3319875" cy="45719"/>
            <a:chOff x="4023692" y="4894277"/>
            <a:chExt cx="1964495" cy="120014"/>
          </a:xfrm>
        </p:grpSpPr>
        <p:sp>
          <p:nvSpPr>
            <p:cNvPr id="8" name="矩形 7"/>
            <p:cNvSpPr/>
            <p:nvPr/>
          </p:nvSpPr>
          <p:spPr>
            <a:xfrm>
              <a:off x="4023692" y="4894277"/>
              <a:ext cx="263884" cy="120014"/>
            </a:xfrm>
            <a:prstGeom prst="rect">
              <a:avLst/>
            </a:prstGeom>
            <a:solidFill>
              <a:srgbClr val="1CAE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4704135" y="4894277"/>
              <a:ext cx="263884" cy="120014"/>
            </a:xfrm>
            <a:prstGeom prst="rect">
              <a:avLst/>
            </a:prstGeom>
            <a:solidFill>
              <a:srgbClr val="F8AA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5044191" y="4894277"/>
              <a:ext cx="263884" cy="120014"/>
            </a:xfrm>
            <a:prstGeom prst="rect">
              <a:avLst/>
            </a:prstGeom>
            <a:solidFill>
              <a:srgbClr val="C84F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5384247" y="4894277"/>
              <a:ext cx="263884" cy="120014"/>
            </a:xfrm>
            <a:prstGeom prst="rect">
              <a:avLst/>
            </a:prstGeom>
            <a:solidFill>
              <a:srgbClr val="5468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5724303" y="4894277"/>
              <a:ext cx="263884" cy="120014"/>
            </a:xfrm>
            <a:prstGeom prst="rect">
              <a:avLst/>
            </a:prstGeom>
            <a:solidFill>
              <a:srgbClr val="C9CC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4364079" y="4894277"/>
              <a:ext cx="263884" cy="120014"/>
            </a:xfrm>
            <a:prstGeom prst="rect">
              <a:avLst/>
            </a:prstGeom>
            <a:solidFill>
              <a:srgbClr val="AAC6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67959178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22700" y="88901"/>
            <a:ext cx="4483100" cy="482599"/>
          </a:xfrm>
          <a:prstGeom prst="rect">
            <a:avLst/>
          </a:prstGeom>
        </p:spPr>
        <p:txBody>
          <a:bodyPr/>
          <a:lstStyle>
            <a:lvl1pPr algn="ctr">
              <a:defRPr sz="2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grpSp>
        <p:nvGrpSpPr>
          <p:cNvPr id="7" name="组合 6"/>
          <p:cNvGrpSpPr/>
          <p:nvPr userDrawn="1"/>
        </p:nvGrpSpPr>
        <p:grpSpPr>
          <a:xfrm>
            <a:off x="4427125" y="571500"/>
            <a:ext cx="3319875" cy="45719"/>
            <a:chOff x="4023692" y="4894277"/>
            <a:chExt cx="1964495" cy="120014"/>
          </a:xfrm>
        </p:grpSpPr>
        <p:sp>
          <p:nvSpPr>
            <p:cNvPr id="8" name="矩形 7"/>
            <p:cNvSpPr/>
            <p:nvPr/>
          </p:nvSpPr>
          <p:spPr>
            <a:xfrm>
              <a:off x="4023692" y="4894277"/>
              <a:ext cx="263884" cy="120014"/>
            </a:xfrm>
            <a:prstGeom prst="rect">
              <a:avLst/>
            </a:prstGeom>
            <a:solidFill>
              <a:srgbClr val="1CAE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4704135" y="4894277"/>
              <a:ext cx="263884" cy="120014"/>
            </a:xfrm>
            <a:prstGeom prst="rect">
              <a:avLst/>
            </a:prstGeom>
            <a:solidFill>
              <a:srgbClr val="F8AA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5044191" y="4894277"/>
              <a:ext cx="263884" cy="120014"/>
            </a:xfrm>
            <a:prstGeom prst="rect">
              <a:avLst/>
            </a:prstGeom>
            <a:solidFill>
              <a:srgbClr val="C84F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5384247" y="4894277"/>
              <a:ext cx="263884" cy="120014"/>
            </a:xfrm>
            <a:prstGeom prst="rect">
              <a:avLst/>
            </a:prstGeom>
            <a:solidFill>
              <a:srgbClr val="5468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5724303" y="4894277"/>
              <a:ext cx="263884" cy="120014"/>
            </a:xfrm>
            <a:prstGeom prst="rect">
              <a:avLst/>
            </a:prstGeom>
            <a:solidFill>
              <a:srgbClr val="C9CC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4364079" y="4894277"/>
              <a:ext cx="263884" cy="120014"/>
            </a:xfrm>
            <a:prstGeom prst="rect">
              <a:avLst/>
            </a:prstGeom>
            <a:solidFill>
              <a:srgbClr val="AAC6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70966953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22700" y="88901"/>
            <a:ext cx="4483100" cy="482599"/>
          </a:xfrm>
          <a:prstGeom prst="rect">
            <a:avLst/>
          </a:prstGeom>
        </p:spPr>
        <p:txBody>
          <a:bodyPr/>
          <a:lstStyle>
            <a:lvl1pPr algn="ctr">
              <a:defRPr sz="2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grpSp>
        <p:nvGrpSpPr>
          <p:cNvPr id="7" name="组合 6"/>
          <p:cNvGrpSpPr/>
          <p:nvPr userDrawn="1"/>
        </p:nvGrpSpPr>
        <p:grpSpPr>
          <a:xfrm>
            <a:off x="4427125" y="571500"/>
            <a:ext cx="3319875" cy="45719"/>
            <a:chOff x="4023692" y="4894277"/>
            <a:chExt cx="1964495" cy="120014"/>
          </a:xfrm>
        </p:grpSpPr>
        <p:sp>
          <p:nvSpPr>
            <p:cNvPr id="8" name="矩形 7"/>
            <p:cNvSpPr/>
            <p:nvPr/>
          </p:nvSpPr>
          <p:spPr>
            <a:xfrm>
              <a:off x="4023692" y="4894277"/>
              <a:ext cx="263884" cy="120014"/>
            </a:xfrm>
            <a:prstGeom prst="rect">
              <a:avLst/>
            </a:prstGeom>
            <a:solidFill>
              <a:srgbClr val="1CAE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4704135" y="4894277"/>
              <a:ext cx="263884" cy="120014"/>
            </a:xfrm>
            <a:prstGeom prst="rect">
              <a:avLst/>
            </a:prstGeom>
            <a:solidFill>
              <a:srgbClr val="F8AA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5044191" y="4894277"/>
              <a:ext cx="263884" cy="120014"/>
            </a:xfrm>
            <a:prstGeom prst="rect">
              <a:avLst/>
            </a:prstGeom>
            <a:solidFill>
              <a:srgbClr val="C84F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5384247" y="4894277"/>
              <a:ext cx="263884" cy="120014"/>
            </a:xfrm>
            <a:prstGeom prst="rect">
              <a:avLst/>
            </a:prstGeom>
            <a:solidFill>
              <a:srgbClr val="5468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5724303" y="4894277"/>
              <a:ext cx="263884" cy="120014"/>
            </a:xfrm>
            <a:prstGeom prst="rect">
              <a:avLst/>
            </a:prstGeom>
            <a:solidFill>
              <a:srgbClr val="C9CC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4364079" y="4894277"/>
              <a:ext cx="263884" cy="120014"/>
            </a:xfrm>
            <a:prstGeom prst="rect">
              <a:avLst/>
            </a:prstGeom>
            <a:solidFill>
              <a:srgbClr val="AAC6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6052245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22700" y="88901"/>
            <a:ext cx="4483100" cy="482599"/>
          </a:xfrm>
          <a:prstGeom prst="rect">
            <a:avLst/>
          </a:prstGeom>
        </p:spPr>
        <p:txBody>
          <a:bodyPr/>
          <a:lstStyle>
            <a:lvl1pPr algn="ctr">
              <a:defRPr sz="2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grpSp>
        <p:nvGrpSpPr>
          <p:cNvPr id="7" name="组合 6"/>
          <p:cNvGrpSpPr/>
          <p:nvPr userDrawn="1"/>
        </p:nvGrpSpPr>
        <p:grpSpPr>
          <a:xfrm>
            <a:off x="4427125" y="571500"/>
            <a:ext cx="3319875" cy="45719"/>
            <a:chOff x="4023692" y="4894277"/>
            <a:chExt cx="1964495" cy="120014"/>
          </a:xfrm>
        </p:grpSpPr>
        <p:sp>
          <p:nvSpPr>
            <p:cNvPr id="8" name="矩形 7"/>
            <p:cNvSpPr/>
            <p:nvPr/>
          </p:nvSpPr>
          <p:spPr>
            <a:xfrm>
              <a:off x="4023692" y="4894277"/>
              <a:ext cx="263884" cy="120014"/>
            </a:xfrm>
            <a:prstGeom prst="rect">
              <a:avLst/>
            </a:prstGeom>
            <a:solidFill>
              <a:srgbClr val="1CAE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4704135" y="4894277"/>
              <a:ext cx="263884" cy="120014"/>
            </a:xfrm>
            <a:prstGeom prst="rect">
              <a:avLst/>
            </a:prstGeom>
            <a:solidFill>
              <a:srgbClr val="F8AA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5044191" y="4894277"/>
              <a:ext cx="263884" cy="120014"/>
            </a:xfrm>
            <a:prstGeom prst="rect">
              <a:avLst/>
            </a:prstGeom>
            <a:solidFill>
              <a:srgbClr val="C84F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5384247" y="4894277"/>
              <a:ext cx="263884" cy="120014"/>
            </a:xfrm>
            <a:prstGeom prst="rect">
              <a:avLst/>
            </a:prstGeom>
            <a:solidFill>
              <a:srgbClr val="5468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5724303" y="4894277"/>
              <a:ext cx="263884" cy="120014"/>
            </a:xfrm>
            <a:prstGeom prst="rect">
              <a:avLst/>
            </a:prstGeom>
            <a:solidFill>
              <a:srgbClr val="C9CC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4364079" y="4894277"/>
              <a:ext cx="263884" cy="120014"/>
            </a:xfrm>
            <a:prstGeom prst="rect">
              <a:avLst/>
            </a:prstGeom>
            <a:solidFill>
              <a:srgbClr val="AAC6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25287052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22700" y="88901"/>
            <a:ext cx="4483100" cy="482599"/>
          </a:xfrm>
          <a:prstGeom prst="rect">
            <a:avLst/>
          </a:prstGeom>
        </p:spPr>
        <p:txBody>
          <a:bodyPr/>
          <a:lstStyle>
            <a:lvl1pPr algn="ctr">
              <a:defRPr sz="2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grpSp>
        <p:nvGrpSpPr>
          <p:cNvPr id="7" name="组合 6"/>
          <p:cNvGrpSpPr/>
          <p:nvPr userDrawn="1"/>
        </p:nvGrpSpPr>
        <p:grpSpPr>
          <a:xfrm>
            <a:off x="4427125" y="571500"/>
            <a:ext cx="3319875" cy="45719"/>
            <a:chOff x="4023692" y="4894277"/>
            <a:chExt cx="1964495" cy="120014"/>
          </a:xfrm>
        </p:grpSpPr>
        <p:sp>
          <p:nvSpPr>
            <p:cNvPr id="8" name="矩形 7"/>
            <p:cNvSpPr/>
            <p:nvPr/>
          </p:nvSpPr>
          <p:spPr>
            <a:xfrm>
              <a:off x="4023692" y="4894277"/>
              <a:ext cx="263884" cy="120014"/>
            </a:xfrm>
            <a:prstGeom prst="rect">
              <a:avLst/>
            </a:prstGeom>
            <a:solidFill>
              <a:srgbClr val="1CAE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4704135" y="4894277"/>
              <a:ext cx="263884" cy="120014"/>
            </a:xfrm>
            <a:prstGeom prst="rect">
              <a:avLst/>
            </a:prstGeom>
            <a:solidFill>
              <a:srgbClr val="F8AA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5044191" y="4894277"/>
              <a:ext cx="263884" cy="120014"/>
            </a:xfrm>
            <a:prstGeom prst="rect">
              <a:avLst/>
            </a:prstGeom>
            <a:solidFill>
              <a:srgbClr val="C84F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5384247" y="4894277"/>
              <a:ext cx="263884" cy="120014"/>
            </a:xfrm>
            <a:prstGeom prst="rect">
              <a:avLst/>
            </a:prstGeom>
            <a:solidFill>
              <a:srgbClr val="5468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5724303" y="4894277"/>
              <a:ext cx="263884" cy="120014"/>
            </a:xfrm>
            <a:prstGeom prst="rect">
              <a:avLst/>
            </a:prstGeom>
            <a:solidFill>
              <a:srgbClr val="C9CC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4364079" y="4894277"/>
              <a:ext cx="263884" cy="120014"/>
            </a:xfrm>
            <a:prstGeom prst="rect">
              <a:avLst/>
            </a:prstGeom>
            <a:solidFill>
              <a:srgbClr val="AAC6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88811491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22700" y="88901"/>
            <a:ext cx="4483100" cy="482599"/>
          </a:xfrm>
          <a:prstGeom prst="rect">
            <a:avLst/>
          </a:prstGeom>
        </p:spPr>
        <p:txBody>
          <a:bodyPr/>
          <a:lstStyle>
            <a:lvl1pPr algn="ctr">
              <a:defRPr sz="2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grpSp>
        <p:nvGrpSpPr>
          <p:cNvPr id="7" name="组合 6"/>
          <p:cNvGrpSpPr/>
          <p:nvPr userDrawn="1"/>
        </p:nvGrpSpPr>
        <p:grpSpPr>
          <a:xfrm>
            <a:off x="4427125" y="571500"/>
            <a:ext cx="3319875" cy="45719"/>
            <a:chOff x="4023692" y="4894277"/>
            <a:chExt cx="1964495" cy="120014"/>
          </a:xfrm>
        </p:grpSpPr>
        <p:sp>
          <p:nvSpPr>
            <p:cNvPr id="8" name="矩形 7"/>
            <p:cNvSpPr/>
            <p:nvPr/>
          </p:nvSpPr>
          <p:spPr>
            <a:xfrm>
              <a:off x="4023692" y="4894277"/>
              <a:ext cx="263884" cy="120014"/>
            </a:xfrm>
            <a:prstGeom prst="rect">
              <a:avLst/>
            </a:prstGeom>
            <a:solidFill>
              <a:srgbClr val="1CAE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4704135" y="4894277"/>
              <a:ext cx="263884" cy="120014"/>
            </a:xfrm>
            <a:prstGeom prst="rect">
              <a:avLst/>
            </a:prstGeom>
            <a:solidFill>
              <a:srgbClr val="F8AA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5044191" y="4894277"/>
              <a:ext cx="263884" cy="120014"/>
            </a:xfrm>
            <a:prstGeom prst="rect">
              <a:avLst/>
            </a:prstGeom>
            <a:solidFill>
              <a:srgbClr val="C84F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5384247" y="4894277"/>
              <a:ext cx="263884" cy="120014"/>
            </a:xfrm>
            <a:prstGeom prst="rect">
              <a:avLst/>
            </a:prstGeom>
            <a:solidFill>
              <a:srgbClr val="5468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5724303" y="4894277"/>
              <a:ext cx="263884" cy="120014"/>
            </a:xfrm>
            <a:prstGeom prst="rect">
              <a:avLst/>
            </a:prstGeom>
            <a:solidFill>
              <a:srgbClr val="C9CC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4364079" y="4894277"/>
              <a:ext cx="263884" cy="120014"/>
            </a:xfrm>
            <a:prstGeom prst="rect">
              <a:avLst/>
            </a:prstGeom>
            <a:solidFill>
              <a:srgbClr val="AAC6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5456700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22700" y="88901"/>
            <a:ext cx="4483100" cy="482599"/>
          </a:xfrm>
          <a:prstGeom prst="rect">
            <a:avLst/>
          </a:prstGeom>
        </p:spPr>
        <p:txBody>
          <a:bodyPr/>
          <a:lstStyle>
            <a:lvl1pPr algn="ctr">
              <a:defRPr sz="2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grpSp>
        <p:nvGrpSpPr>
          <p:cNvPr id="7" name="组合 6"/>
          <p:cNvGrpSpPr/>
          <p:nvPr userDrawn="1"/>
        </p:nvGrpSpPr>
        <p:grpSpPr>
          <a:xfrm>
            <a:off x="4427125" y="571500"/>
            <a:ext cx="3319875" cy="45719"/>
            <a:chOff x="4023692" y="4894277"/>
            <a:chExt cx="1964495" cy="120014"/>
          </a:xfrm>
        </p:grpSpPr>
        <p:sp>
          <p:nvSpPr>
            <p:cNvPr id="8" name="矩形 7"/>
            <p:cNvSpPr/>
            <p:nvPr/>
          </p:nvSpPr>
          <p:spPr>
            <a:xfrm>
              <a:off x="4023692" y="4894277"/>
              <a:ext cx="263884" cy="120014"/>
            </a:xfrm>
            <a:prstGeom prst="rect">
              <a:avLst/>
            </a:prstGeom>
            <a:solidFill>
              <a:srgbClr val="1CAE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4704135" y="4894277"/>
              <a:ext cx="263884" cy="120014"/>
            </a:xfrm>
            <a:prstGeom prst="rect">
              <a:avLst/>
            </a:prstGeom>
            <a:solidFill>
              <a:srgbClr val="F8AA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5044191" y="4894277"/>
              <a:ext cx="263884" cy="120014"/>
            </a:xfrm>
            <a:prstGeom prst="rect">
              <a:avLst/>
            </a:prstGeom>
            <a:solidFill>
              <a:srgbClr val="C84F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5384247" y="4894277"/>
              <a:ext cx="263884" cy="120014"/>
            </a:xfrm>
            <a:prstGeom prst="rect">
              <a:avLst/>
            </a:prstGeom>
            <a:solidFill>
              <a:srgbClr val="5468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5724303" y="4894277"/>
              <a:ext cx="263884" cy="120014"/>
            </a:xfrm>
            <a:prstGeom prst="rect">
              <a:avLst/>
            </a:prstGeom>
            <a:solidFill>
              <a:srgbClr val="C9CC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4364079" y="4894277"/>
              <a:ext cx="263884" cy="120014"/>
            </a:xfrm>
            <a:prstGeom prst="rect">
              <a:avLst/>
            </a:prstGeom>
            <a:solidFill>
              <a:srgbClr val="AAC6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01835486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22700" y="88901"/>
            <a:ext cx="4483100" cy="482599"/>
          </a:xfrm>
          <a:prstGeom prst="rect">
            <a:avLst/>
          </a:prstGeom>
        </p:spPr>
        <p:txBody>
          <a:bodyPr/>
          <a:lstStyle>
            <a:lvl1pPr algn="ctr">
              <a:defRPr sz="2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grpSp>
        <p:nvGrpSpPr>
          <p:cNvPr id="7" name="组合 6"/>
          <p:cNvGrpSpPr/>
          <p:nvPr userDrawn="1"/>
        </p:nvGrpSpPr>
        <p:grpSpPr>
          <a:xfrm>
            <a:off x="4427125" y="571500"/>
            <a:ext cx="3319875" cy="45719"/>
            <a:chOff x="4023692" y="4894277"/>
            <a:chExt cx="1964495" cy="120014"/>
          </a:xfrm>
        </p:grpSpPr>
        <p:sp>
          <p:nvSpPr>
            <p:cNvPr id="8" name="矩形 7"/>
            <p:cNvSpPr/>
            <p:nvPr/>
          </p:nvSpPr>
          <p:spPr>
            <a:xfrm>
              <a:off x="4023692" y="4894277"/>
              <a:ext cx="263884" cy="120014"/>
            </a:xfrm>
            <a:prstGeom prst="rect">
              <a:avLst/>
            </a:prstGeom>
            <a:solidFill>
              <a:srgbClr val="1CAE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4704135" y="4894277"/>
              <a:ext cx="263884" cy="120014"/>
            </a:xfrm>
            <a:prstGeom prst="rect">
              <a:avLst/>
            </a:prstGeom>
            <a:solidFill>
              <a:srgbClr val="F8AA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5044191" y="4894277"/>
              <a:ext cx="263884" cy="120014"/>
            </a:xfrm>
            <a:prstGeom prst="rect">
              <a:avLst/>
            </a:prstGeom>
            <a:solidFill>
              <a:srgbClr val="C84F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5384247" y="4894277"/>
              <a:ext cx="263884" cy="120014"/>
            </a:xfrm>
            <a:prstGeom prst="rect">
              <a:avLst/>
            </a:prstGeom>
            <a:solidFill>
              <a:srgbClr val="5468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5724303" y="4894277"/>
              <a:ext cx="263884" cy="120014"/>
            </a:xfrm>
            <a:prstGeom prst="rect">
              <a:avLst/>
            </a:prstGeom>
            <a:solidFill>
              <a:srgbClr val="C9CC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4364079" y="4894277"/>
              <a:ext cx="263884" cy="120014"/>
            </a:xfrm>
            <a:prstGeom prst="rect">
              <a:avLst/>
            </a:prstGeom>
            <a:solidFill>
              <a:srgbClr val="AAC6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30469508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22700" y="88901"/>
            <a:ext cx="4483100" cy="482599"/>
          </a:xfrm>
          <a:prstGeom prst="rect">
            <a:avLst/>
          </a:prstGeom>
        </p:spPr>
        <p:txBody>
          <a:bodyPr/>
          <a:lstStyle>
            <a:lvl1pPr algn="ctr">
              <a:defRPr sz="2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grpSp>
        <p:nvGrpSpPr>
          <p:cNvPr id="7" name="组合 6"/>
          <p:cNvGrpSpPr/>
          <p:nvPr userDrawn="1"/>
        </p:nvGrpSpPr>
        <p:grpSpPr>
          <a:xfrm>
            <a:off x="4427125" y="571500"/>
            <a:ext cx="3319875" cy="45719"/>
            <a:chOff x="4023692" y="4894277"/>
            <a:chExt cx="1964495" cy="120014"/>
          </a:xfrm>
        </p:grpSpPr>
        <p:sp>
          <p:nvSpPr>
            <p:cNvPr id="8" name="矩形 7"/>
            <p:cNvSpPr/>
            <p:nvPr/>
          </p:nvSpPr>
          <p:spPr>
            <a:xfrm>
              <a:off x="4023692" y="4894277"/>
              <a:ext cx="263884" cy="120014"/>
            </a:xfrm>
            <a:prstGeom prst="rect">
              <a:avLst/>
            </a:prstGeom>
            <a:solidFill>
              <a:srgbClr val="1CAE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4704135" y="4894277"/>
              <a:ext cx="263884" cy="120014"/>
            </a:xfrm>
            <a:prstGeom prst="rect">
              <a:avLst/>
            </a:prstGeom>
            <a:solidFill>
              <a:srgbClr val="F8AA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5044191" y="4894277"/>
              <a:ext cx="263884" cy="120014"/>
            </a:xfrm>
            <a:prstGeom prst="rect">
              <a:avLst/>
            </a:prstGeom>
            <a:solidFill>
              <a:srgbClr val="C84F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5384247" y="4894277"/>
              <a:ext cx="263884" cy="120014"/>
            </a:xfrm>
            <a:prstGeom prst="rect">
              <a:avLst/>
            </a:prstGeom>
            <a:solidFill>
              <a:srgbClr val="5468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5724303" y="4894277"/>
              <a:ext cx="263884" cy="120014"/>
            </a:xfrm>
            <a:prstGeom prst="rect">
              <a:avLst/>
            </a:prstGeom>
            <a:solidFill>
              <a:srgbClr val="C9CC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4364079" y="4894277"/>
              <a:ext cx="263884" cy="120014"/>
            </a:xfrm>
            <a:prstGeom prst="rect">
              <a:avLst/>
            </a:prstGeom>
            <a:solidFill>
              <a:srgbClr val="AAC6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94247700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22700" y="88901"/>
            <a:ext cx="4483100" cy="482599"/>
          </a:xfrm>
          <a:prstGeom prst="rect">
            <a:avLst/>
          </a:prstGeom>
        </p:spPr>
        <p:txBody>
          <a:bodyPr/>
          <a:lstStyle>
            <a:lvl1pPr algn="ctr">
              <a:defRPr sz="2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grpSp>
        <p:nvGrpSpPr>
          <p:cNvPr id="7" name="组合 6"/>
          <p:cNvGrpSpPr/>
          <p:nvPr userDrawn="1"/>
        </p:nvGrpSpPr>
        <p:grpSpPr>
          <a:xfrm>
            <a:off x="4427125" y="571500"/>
            <a:ext cx="3319875" cy="45719"/>
            <a:chOff x="4023692" y="4894277"/>
            <a:chExt cx="1964495" cy="120014"/>
          </a:xfrm>
        </p:grpSpPr>
        <p:sp>
          <p:nvSpPr>
            <p:cNvPr id="8" name="矩形 7"/>
            <p:cNvSpPr/>
            <p:nvPr/>
          </p:nvSpPr>
          <p:spPr>
            <a:xfrm>
              <a:off x="4023692" y="4894277"/>
              <a:ext cx="263884" cy="120014"/>
            </a:xfrm>
            <a:prstGeom prst="rect">
              <a:avLst/>
            </a:prstGeom>
            <a:solidFill>
              <a:srgbClr val="1CAE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4704135" y="4894277"/>
              <a:ext cx="263884" cy="120014"/>
            </a:xfrm>
            <a:prstGeom prst="rect">
              <a:avLst/>
            </a:prstGeom>
            <a:solidFill>
              <a:srgbClr val="F8AA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5044191" y="4894277"/>
              <a:ext cx="263884" cy="120014"/>
            </a:xfrm>
            <a:prstGeom prst="rect">
              <a:avLst/>
            </a:prstGeom>
            <a:solidFill>
              <a:srgbClr val="C84F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5384247" y="4894277"/>
              <a:ext cx="263884" cy="120014"/>
            </a:xfrm>
            <a:prstGeom prst="rect">
              <a:avLst/>
            </a:prstGeom>
            <a:solidFill>
              <a:srgbClr val="5468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5724303" y="4894277"/>
              <a:ext cx="263884" cy="120014"/>
            </a:xfrm>
            <a:prstGeom prst="rect">
              <a:avLst/>
            </a:prstGeom>
            <a:solidFill>
              <a:srgbClr val="C9CC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4364079" y="4894277"/>
              <a:ext cx="263884" cy="120014"/>
            </a:xfrm>
            <a:prstGeom prst="rect">
              <a:avLst/>
            </a:prstGeom>
            <a:solidFill>
              <a:srgbClr val="AAC6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3221232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9FE70AE1-F3FA-4000-A175-6EE1DF78C57A}" type="datetimeFigureOut">
              <a:rPr lang="zh-CN" altLang="en-US" smtClean="0"/>
              <a:pPr/>
              <a:t>2019-07-01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2CE906DA-49E7-404C-BCF3-A2A7CD3824A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535608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8_标题和内容">
    <p:bg>
      <p:bgPr>
        <a:gradFill flip="none" rotWithShape="1">
          <a:gsLst>
            <a:gs pos="26000">
              <a:srgbClr val="EBECF0"/>
            </a:gs>
            <a:gs pos="0">
              <a:srgbClr val="D7D9E1"/>
            </a:gs>
            <a:gs pos="100000">
              <a:schemeClr val="bg1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 userDrawn="1"/>
        </p:nvCxnSpPr>
        <p:spPr>
          <a:xfrm>
            <a:off x="687011" y="832154"/>
            <a:ext cx="4256863" cy="6982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 userDrawn="1"/>
        </p:nvCxnSpPr>
        <p:spPr>
          <a:xfrm>
            <a:off x="7248131" y="839135"/>
            <a:ext cx="4352873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367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 advTm="0">
        <p14:vortex dir="r"/>
      </p:transition>
    </mc:Choice>
    <mc:Fallback xmlns="">
      <p:transition spd="slow" advTm="0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9_标题和内容">
    <p:bg>
      <p:bgPr>
        <a:gradFill flip="none" rotWithShape="1">
          <a:gsLst>
            <a:gs pos="26000">
              <a:srgbClr val="EBECF0"/>
            </a:gs>
            <a:gs pos="0">
              <a:srgbClr val="D7D9E1"/>
            </a:gs>
            <a:gs pos="100000">
              <a:schemeClr val="bg1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 userDrawn="1"/>
        </p:nvCxnSpPr>
        <p:spPr>
          <a:xfrm>
            <a:off x="687011" y="832154"/>
            <a:ext cx="4256863" cy="6982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 userDrawn="1"/>
        </p:nvCxnSpPr>
        <p:spPr>
          <a:xfrm>
            <a:off x="7248131" y="839135"/>
            <a:ext cx="4352873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1816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 advTm="0">
        <p14:vortex dir="r"/>
      </p:transition>
    </mc:Choice>
    <mc:Fallback xmlns="">
      <p:transition spd="slow" advTm="0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0_标题和内容">
    <p:bg>
      <p:bgPr>
        <a:gradFill flip="none" rotWithShape="1">
          <a:gsLst>
            <a:gs pos="26000">
              <a:srgbClr val="EBECF0"/>
            </a:gs>
            <a:gs pos="0">
              <a:srgbClr val="D7D9E1"/>
            </a:gs>
            <a:gs pos="100000">
              <a:schemeClr val="bg1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 userDrawn="1"/>
        </p:nvCxnSpPr>
        <p:spPr>
          <a:xfrm>
            <a:off x="687011" y="832154"/>
            <a:ext cx="4256863" cy="6982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 userDrawn="1"/>
        </p:nvCxnSpPr>
        <p:spPr>
          <a:xfrm>
            <a:off x="7248131" y="839135"/>
            <a:ext cx="4352873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9246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 advTm="0">
        <p14:vortex dir="r"/>
      </p:transition>
    </mc:Choice>
    <mc:Fallback xmlns="">
      <p:transition spd="slow" advTm="0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65" y="0"/>
            <a:ext cx="12164135" cy="6858000"/>
          </a:xfrm>
          <a:prstGeom prst="rect">
            <a:avLst/>
          </a:prstGeom>
        </p:spPr>
      </p:pic>
      <p:grpSp>
        <p:nvGrpSpPr>
          <p:cNvPr id="12" name="组合 11"/>
          <p:cNvGrpSpPr/>
          <p:nvPr userDrawn="1"/>
        </p:nvGrpSpPr>
        <p:grpSpPr>
          <a:xfrm>
            <a:off x="456931" y="362789"/>
            <a:ext cx="550504" cy="761956"/>
            <a:chOff x="270690" y="334964"/>
            <a:chExt cx="412878" cy="571467"/>
          </a:xfrm>
        </p:grpSpPr>
        <p:sp>
          <p:nvSpPr>
            <p:cNvPr id="7" name="Oval 40"/>
            <p:cNvSpPr>
              <a:spLocks noChangeArrowheads="1"/>
            </p:cNvSpPr>
            <p:nvPr userDrawn="1"/>
          </p:nvSpPr>
          <p:spPr bwMode="auto">
            <a:xfrm>
              <a:off x="311969" y="843558"/>
              <a:ext cx="341784" cy="5741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extLst/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8" name="Freeform 41"/>
            <p:cNvSpPr>
              <a:spLocks/>
            </p:cNvSpPr>
            <p:nvPr userDrawn="1"/>
          </p:nvSpPr>
          <p:spPr bwMode="auto">
            <a:xfrm>
              <a:off x="270690" y="334964"/>
              <a:ext cx="412878" cy="571467"/>
            </a:xfrm>
            <a:custGeom>
              <a:avLst/>
              <a:gdLst>
                <a:gd name="T0" fmla="*/ 128 w 128"/>
                <a:gd name="T1" fmla="*/ 68 h 177"/>
                <a:gd name="T2" fmla="*/ 128 w 128"/>
                <a:gd name="T3" fmla="*/ 64 h 177"/>
                <a:gd name="T4" fmla="*/ 64 w 128"/>
                <a:gd name="T5" fmla="*/ 0 h 177"/>
                <a:gd name="T6" fmla="*/ 0 w 128"/>
                <a:gd name="T7" fmla="*/ 64 h 177"/>
                <a:gd name="T8" fmla="*/ 0 w 128"/>
                <a:gd name="T9" fmla="*/ 70 h 177"/>
                <a:gd name="T10" fmla="*/ 0 w 128"/>
                <a:gd name="T11" fmla="*/ 71 h 177"/>
                <a:gd name="T12" fmla="*/ 64 w 128"/>
                <a:gd name="T13" fmla="*/ 177 h 177"/>
                <a:gd name="T14" fmla="*/ 125 w 128"/>
                <a:gd name="T15" fmla="*/ 83 h 177"/>
                <a:gd name="T16" fmla="*/ 128 w 128"/>
                <a:gd name="T17" fmla="*/ 68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8" h="177">
                  <a:moveTo>
                    <a:pt x="128" y="68"/>
                  </a:moveTo>
                  <a:cubicBezTo>
                    <a:pt x="128" y="65"/>
                    <a:pt x="128" y="64"/>
                    <a:pt x="128" y="64"/>
                  </a:cubicBezTo>
                  <a:cubicBezTo>
                    <a:pt x="128" y="28"/>
                    <a:pt x="99" y="0"/>
                    <a:pt x="64" y="0"/>
                  </a:cubicBezTo>
                  <a:cubicBezTo>
                    <a:pt x="29" y="0"/>
                    <a:pt x="0" y="28"/>
                    <a:pt x="0" y="64"/>
                  </a:cubicBezTo>
                  <a:cubicBezTo>
                    <a:pt x="0" y="66"/>
                    <a:pt x="0" y="68"/>
                    <a:pt x="0" y="70"/>
                  </a:cubicBezTo>
                  <a:cubicBezTo>
                    <a:pt x="0" y="70"/>
                    <a:pt x="0" y="70"/>
                    <a:pt x="0" y="71"/>
                  </a:cubicBezTo>
                  <a:cubicBezTo>
                    <a:pt x="5" y="122"/>
                    <a:pt x="64" y="177"/>
                    <a:pt x="64" y="177"/>
                  </a:cubicBezTo>
                  <a:cubicBezTo>
                    <a:pt x="105" y="138"/>
                    <a:pt x="120" y="103"/>
                    <a:pt x="125" y="83"/>
                  </a:cubicBezTo>
                  <a:cubicBezTo>
                    <a:pt x="127" y="78"/>
                    <a:pt x="127" y="73"/>
                    <a:pt x="128" y="68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  <a:extLst/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9" name="Oval 42"/>
            <p:cNvSpPr>
              <a:spLocks noChangeArrowheads="1"/>
            </p:cNvSpPr>
            <p:nvPr userDrawn="1"/>
          </p:nvSpPr>
          <p:spPr bwMode="auto">
            <a:xfrm>
              <a:off x="329426" y="403226"/>
              <a:ext cx="310342" cy="310341"/>
            </a:xfrm>
            <a:prstGeom prst="ellipse">
              <a:avLst/>
            </a:prstGeom>
            <a:solidFill>
              <a:schemeClr val="bg1">
                <a:alpha val="32157"/>
              </a:schemeClr>
            </a:solidFill>
            <a:ln w="57150">
              <a:noFill/>
            </a:ln>
            <a:extLst/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306572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7566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000">
        <p:fade/>
      </p:transition>
    </mc:Choice>
    <mc:Fallback xmlns="">
      <p:transition advTm="2000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/>
          <p:cNvCxnSpPr/>
          <p:nvPr userDrawn="1"/>
        </p:nvCxnSpPr>
        <p:spPr>
          <a:xfrm>
            <a:off x="1007435" y="833864"/>
            <a:ext cx="10465163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7"/>
          <p:cNvGrpSpPr>
            <a:grpSpLocks/>
          </p:cNvGrpSpPr>
          <p:nvPr userDrawn="1"/>
        </p:nvGrpSpPr>
        <p:grpSpPr bwMode="auto">
          <a:xfrm>
            <a:off x="431371" y="390527"/>
            <a:ext cx="520496" cy="274639"/>
            <a:chOff x="0" y="0"/>
            <a:chExt cx="1041399" cy="549275"/>
          </a:xfrm>
        </p:grpSpPr>
        <p:sp>
          <p:nvSpPr>
            <p:cNvPr id="13" name="Freeform 16"/>
            <p:cNvSpPr>
              <a:spLocks/>
            </p:cNvSpPr>
            <p:nvPr/>
          </p:nvSpPr>
          <p:spPr bwMode="auto">
            <a:xfrm>
              <a:off x="0" y="0"/>
              <a:ext cx="361950" cy="549275"/>
            </a:xfrm>
            <a:custGeom>
              <a:avLst/>
              <a:gdLst>
                <a:gd name="T0" fmla="*/ 4 w 400"/>
                <a:gd name="T1" fmla="*/ 92 h 608"/>
                <a:gd name="T2" fmla="*/ 96 w 400"/>
                <a:gd name="T3" fmla="*/ 0 h 608"/>
                <a:gd name="T4" fmla="*/ 400 w 400"/>
                <a:gd name="T5" fmla="*/ 304 h 608"/>
                <a:gd name="T6" fmla="*/ 96 w 400"/>
                <a:gd name="T7" fmla="*/ 608 h 608"/>
                <a:gd name="T8" fmla="*/ 0 w 400"/>
                <a:gd name="T9" fmla="*/ 512 h 608"/>
                <a:gd name="T10" fmla="*/ 212 w 400"/>
                <a:gd name="T11" fmla="*/ 300 h 608"/>
                <a:gd name="T12" fmla="*/ 4 w 400"/>
                <a:gd name="T13" fmla="*/ 92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0" h="608">
                  <a:moveTo>
                    <a:pt x="4" y="92"/>
                  </a:moveTo>
                  <a:lnTo>
                    <a:pt x="96" y="0"/>
                  </a:lnTo>
                  <a:lnTo>
                    <a:pt x="400" y="304"/>
                  </a:lnTo>
                  <a:lnTo>
                    <a:pt x="96" y="608"/>
                  </a:lnTo>
                  <a:lnTo>
                    <a:pt x="0" y="512"/>
                  </a:lnTo>
                  <a:lnTo>
                    <a:pt x="212" y="300"/>
                  </a:lnTo>
                  <a:lnTo>
                    <a:pt x="4" y="92"/>
                  </a:lnTo>
                  <a:close/>
                </a:path>
              </a:pathLst>
            </a:custGeom>
            <a:solidFill>
              <a:srgbClr val="005D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14" name="Freeform 17"/>
            <p:cNvSpPr>
              <a:spLocks/>
            </p:cNvSpPr>
            <p:nvPr/>
          </p:nvSpPr>
          <p:spPr bwMode="auto">
            <a:xfrm>
              <a:off x="338137" y="0"/>
              <a:ext cx="360362" cy="549275"/>
            </a:xfrm>
            <a:custGeom>
              <a:avLst/>
              <a:gdLst>
                <a:gd name="T0" fmla="*/ 4 w 399"/>
                <a:gd name="T1" fmla="*/ 92 h 608"/>
                <a:gd name="T2" fmla="*/ 96 w 399"/>
                <a:gd name="T3" fmla="*/ 0 h 608"/>
                <a:gd name="T4" fmla="*/ 399 w 399"/>
                <a:gd name="T5" fmla="*/ 304 h 608"/>
                <a:gd name="T6" fmla="*/ 96 w 399"/>
                <a:gd name="T7" fmla="*/ 608 h 608"/>
                <a:gd name="T8" fmla="*/ 0 w 399"/>
                <a:gd name="T9" fmla="*/ 512 h 608"/>
                <a:gd name="T10" fmla="*/ 212 w 399"/>
                <a:gd name="T11" fmla="*/ 300 h 608"/>
                <a:gd name="T12" fmla="*/ 4 w 399"/>
                <a:gd name="T13" fmla="*/ 92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9" h="608">
                  <a:moveTo>
                    <a:pt x="4" y="92"/>
                  </a:moveTo>
                  <a:lnTo>
                    <a:pt x="96" y="0"/>
                  </a:lnTo>
                  <a:lnTo>
                    <a:pt x="399" y="304"/>
                  </a:lnTo>
                  <a:lnTo>
                    <a:pt x="96" y="608"/>
                  </a:lnTo>
                  <a:lnTo>
                    <a:pt x="0" y="512"/>
                  </a:lnTo>
                  <a:lnTo>
                    <a:pt x="212" y="300"/>
                  </a:lnTo>
                  <a:lnTo>
                    <a:pt x="4" y="92"/>
                  </a:lnTo>
                  <a:close/>
                </a:path>
              </a:pathLst>
            </a:custGeom>
            <a:solidFill>
              <a:srgbClr val="399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15" name="Freeform 18"/>
            <p:cNvSpPr>
              <a:spLocks/>
            </p:cNvSpPr>
            <p:nvPr/>
          </p:nvSpPr>
          <p:spPr bwMode="auto">
            <a:xfrm>
              <a:off x="681037" y="0"/>
              <a:ext cx="360362" cy="549275"/>
            </a:xfrm>
            <a:custGeom>
              <a:avLst/>
              <a:gdLst>
                <a:gd name="T0" fmla="*/ 4 w 399"/>
                <a:gd name="T1" fmla="*/ 92 h 608"/>
                <a:gd name="T2" fmla="*/ 95 w 399"/>
                <a:gd name="T3" fmla="*/ 0 h 608"/>
                <a:gd name="T4" fmla="*/ 399 w 399"/>
                <a:gd name="T5" fmla="*/ 304 h 608"/>
                <a:gd name="T6" fmla="*/ 95 w 399"/>
                <a:gd name="T7" fmla="*/ 608 h 608"/>
                <a:gd name="T8" fmla="*/ 0 w 399"/>
                <a:gd name="T9" fmla="*/ 512 h 608"/>
                <a:gd name="T10" fmla="*/ 212 w 399"/>
                <a:gd name="T11" fmla="*/ 300 h 608"/>
                <a:gd name="T12" fmla="*/ 4 w 399"/>
                <a:gd name="T13" fmla="*/ 92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9" h="608">
                  <a:moveTo>
                    <a:pt x="4" y="92"/>
                  </a:moveTo>
                  <a:lnTo>
                    <a:pt x="95" y="0"/>
                  </a:lnTo>
                  <a:lnTo>
                    <a:pt x="399" y="304"/>
                  </a:lnTo>
                  <a:lnTo>
                    <a:pt x="95" y="608"/>
                  </a:lnTo>
                  <a:lnTo>
                    <a:pt x="0" y="512"/>
                  </a:lnTo>
                  <a:lnTo>
                    <a:pt x="212" y="300"/>
                  </a:lnTo>
                  <a:lnTo>
                    <a:pt x="4" y="92"/>
                  </a:lnTo>
                  <a:close/>
                </a:path>
              </a:pathLst>
            </a:custGeom>
            <a:solidFill>
              <a:srgbClr val="F79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</p:grpSp>
      <p:sp>
        <p:nvSpPr>
          <p:cNvPr id="18" name="TextBox 15"/>
          <p:cNvSpPr txBox="1"/>
          <p:nvPr userDrawn="1"/>
        </p:nvSpPr>
        <p:spPr>
          <a:xfrm>
            <a:off x="10800524" y="322661"/>
            <a:ext cx="8951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EEF1883-7A0E-4F66-9932-E581691AD397}" type="slidenum">
              <a:rPr lang="zh-CN" altLang="en-US" sz="2400" smtClean="0">
                <a:solidFill>
                  <a:srgbClr val="005DA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pPr algn="ctr"/>
              <a:t>‹#›</a:t>
            </a:fld>
            <a:r>
              <a:rPr lang="zh-CN" altLang="en-US" sz="2400" dirty="0">
                <a:solidFill>
                  <a:srgbClr val="005DA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14063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000">
        <p:fade/>
      </p:transition>
    </mc:Choice>
    <mc:Fallback xmlns="">
      <p:transition advTm="2000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/>
          <p:cNvCxnSpPr/>
          <p:nvPr userDrawn="1"/>
        </p:nvCxnSpPr>
        <p:spPr>
          <a:xfrm>
            <a:off x="1007435" y="833864"/>
            <a:ext cx="10465163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7"/>
          <p:cNvGrpSpPr>
            <a:grpSpLocks/>
          </p:cNvGrpSpPr>
          <p:nvPr userDrawn="1"/>
        </p:nvGrpSpPr>
        <p:grpSpPr bwMode="auto">
          <a:xfrm>
            <a:off x="431371" y="390527"/>
            <a:ext cx="520496" cy="274639"/>
            <a:chOff x="0" y="0"/>
            <a:chExt cx="1041399" cy="549275"/>
          </a:xfrm>
        </p:grpSpPr>
        <p:sp>
          <p:nvSpPr>
            <p:cNvPr id="13" name="Freeform 16"/>
            <p:cNvSpPr>
              <a:spLocks/>
            </p:cNvSpPr>
            <p:nvPr/>
          </p:nvSpPr>
          <p:spPr bwMode="auto">
            <a:xfrm>
              <a:off x="0" y="0"/>
              <a:ext cx="361950" cy="549275"/>
            </a:xfrm>
            <a:custGeom>
              <a:avLst/>
              <a:gdLst>
                <a:gd name="T0" fmla="*/ 4 w 400"/>
                <a:gd name="T1" fmla="*/ 92 h 608"/>
                <a:gd name="T2" fmla="*/ 96 w 400"/>
                <a:gd name="T3" fmla="*/ 0 h 608"/>
                <a:gd name="T4" fmla="*/ 400 w 400"/>
                <a:gd name="T5" fmla="*/ 304 h 608"/>
                <a:gd name="T6" fmla="*/ 96 w 400"/>
                <a:gd name="T7" fmla="*/ 608 h 608"/>
                <a:gd name="T8" fmla="*/ 0 w 400"/>
                <a:gd name="T9" fmla="*/ 512 h 608"/>
                <a:gd name="T10" fmla="*/ 212 w 400"/>
                <a:gd name="T11" fmla="*/ 300 h 608"/>
                <a:gd name="T12" fmla="*/ 4 w 400"/>
                <a:gd name="T13" fmla="*/ 92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0" h="608">
                  <a:moveTo>
                    <a:pt x="4" y="92"/>
                  </a:moveTo>
                  <a:lnTo>
                    <a:pt x="96" y="0"/>
                  </a:lnTo>
                  <a:lnTo>
                    <a:pt x="400" y="304"/>
                  </a:lnTo>
                  <a:lnTo>
                    <a:pt x="96" y="608"/>
                  </a:lnTo>
                  <a:lnTo>
                    <a:pt x="0" y="512"/>
                  </a:lnTo>
                  <a:lnTo>
                    <a:pt x="212" y="300"/>
                  </a:lnTo>
                  <a:lnTo>
                    <a:pt x="4" y="92"/>
                  </a:lnTo>
                  <a:close/>
                </a:path>
              </a:pathLst>
            </a:custGeom>
            <a:solidFill>
              <a:srgbClr val="005D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14" name="Freeform 17"/>
            <p:cNvSpPr>
              <a:spLocks/>
            </p:cNvSpPr>
            <p:nvPr/>
          </p:nvSpPr>
          <p:spPr bwMode="auto">
            <a:xfrm>
              <a:off x="338137" y="0"/>
              <a:ext cx="360362" cy="549275"/>
            </a:xfrm>
            <a:custGeom>
              <a:avLst/>
              <a:gdLst>
                <a:gd name="T0" fmla="*/ 4 w 399"/>
                <a:gd name="T1" fmla="*/ 92 h 608"/>
                <a:gd name="T2" fmla="*/ 96 w 399"/>
                <a:gd name="T3" fmla="*/ 0 h 608"/>
                <a:gd name="T4" fmla="*/ 399 w 399"/>
                <a:gd name="T5" fmla="*/ 304 h 608"/>
                <a:gd name="T6" fmla="*/ 96 w 399"/>
                <a:gd name="T7" fmla="*/ 608 h 608"/>
                <a:gd name="T8" fmla="*/ 0 w 399"/>
                <a:gd name="T9" fmla="*/ 512 h 608"/>
                <a:gd name="T10" fmla="*/ 212 w 399"/>
                <a:gd name="T11" fmla="*/ 300 h 608"/>
                <a:gd name="T12" fmla="*/ 4 w 399"/>
                <a:gd name="T13" fmla="*/ 92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9" h="608">
                  <a:moveTo>
                    <a:pt x="4" y="92"/>
                  </a:moveTo>
                  <a:lnTo>
                    <a:pt x="96" y="0"/>
                  </a:lnTo>
                  <a:lnTo>
                    <a:pt x="399" y="304"/>
                  </a:lnTo>
                  <a:lnTo>
                    <a:pt x="96" y="608"/>
                  </a:lnTo>
                  <a:lnTo>
                    <a:pt x="0" y="512"/>
                  </a:lnTo>
                  <a:lnTo>
                    <a:pt x="212" y="300"/>
                  </a:lnTo>
                  <a:lnTo>
                    <a:pt x="4" y="92"/>
                  </a:lnTo>
                  <a:close/>
                </a:path>
              </a:pathLst>
            </a:custGeom>
            <a:solidFill>
              <a:srgbClr val="399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15" name="Freeform 18"/>
            <p:cNvSpPr>
              <a:spLocks/>
            </p:cNvSpPr>
            <p:nvPr/>
          </p:nvSpPr>
          <p:spPr bwMode="auto">
            <a:xfrm>
              <a:off x="681037" y="0"/>
              <a:ext cx="360362" cy="549275"/>
            </a:xfrm>
            <a:custGeom>
              <a:avLst/>
              <a:gdLst>
                <a:gd name="T0" fmla="*/ 4 w 399"/>
                <a:gd name="T1" fmla="*/ 92 h 608"/>
                <a:gd name="T2" fmla="*/ 95 w 399"/>
                <a:gd name="T3" fmla="*/ 0 h 608"/>
                <a:gd name="T4" fmla="*/ 399 w 399"/>
                <a:gd name="T5" fmla="*/ 304 h 608"/>
                <a:gd name="T6" fmla="*/ 95 w 399"/>
                <a:gd name="T7" fmla="*/ 608 h 608"/>
                <a:gd name="T8" fmla="*/ 0 w 399"/>
                <a:gd name="T9" fmla="*/ 512 h 608"/>
                <a:gd name="T10" fmla="*/ 212 w 399"/>
                <a:gd name="T11" fmla="*/ 300 h 608"/>
                <a:gd name="T12" fmla="*/ 4 w 399"/>
                <a:gd name="T13" fmla="*/ 92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9" h="608">
                  <a:moveTo>
                    <a:pt x="4" y="92"/>
                  </a:moveTo>
                  <a:lnTo>
                    <a:pt x="95" y="0"/>
                  </a:lnTo>
                  <a:lnTo>
                    <a:pt x="399" y="304"/>
                  </a:lnTo>
                  <a:lnTo>
                    <a:pt x="95" y="608"/>
                  </a:lnTo>
                  <a:lnTo>
                    <a:pt x="0" y="512"/>
                  </a:lnTo>
                  <a:lnTo>
                    <a:pt x="212" y="300"/>
                  </a:lnTo>
                  <a:lnTo>
                    <a:pt x="4" y="92"/>
                  </a:lnTo>
                  <a:close/>
                </a:path>
              </a:pathLst>
            </a:custGeom>
            <a:solidFill>
              <a:srgbClr val="F79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</p:grpSp>
      <p:sp>
        <p:nvSpPr>
          <p:cNvPr id="18" name="TextBox 15"/>
          <p:cNvSpPr txBox="1"/>
          <p:nvPr userDrawn="1"/>
        </p:nvSpPr>
        <p:spPr>
          <a:xfrm>
            <a:off x="10800524" y="322661"/>
            <a:ext cx="8951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EEF1883-7A0E-4F66-9932-E581691AD397}" type="slidenum">
              <a:rPr lang="zh-CN" altLang="en-US" sz="2400" smtClean="0">
                <a:solidFill>
                  <a:srgbClr val="005DA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pPr algn="ctr"/>
              <a:t>‹#›</a:t>
            </a:fld>
            <a:r>
              <a:rPr lang="zh-CN" altLang="en-US" sz="2400" dirty="0">
                <a:solidFill>
                  <a:srgbClr val="005DA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14063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000">
        <p:fade/>
      </p:transition>
    </mc:Choice>
    <mc:Fallback xmlns="">
      <p:transition advTm="2000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/>
          <p:cNvCxnSpPr/>
          <p:nvPr userDrawn="1"/>
        </p:nvCxnSpPr>
        <p:spPr>
          <a:xfrm>
            <a:off x="1007435" y="833864"/>
            <a:ext cx="10465163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7"/>
          <p:cNvGrpSpPr>
            <a:grpSpLocks/>
          </p:cNvGrpSpPr>
          <p:nvPr userDrawn="1"/>
        </p:nvGrpSpPr>
        <p:grpSpPr bwMode="auto">
          <a:xfrm>
            <a:off x="431371" y="390527"/>
            <a:ext cx="520496" cy="274639"/>
            <a:chOff x="0" y="0"/>
            <a:chExt cx="1041399" cy="549275"/>
          </a:xfrm>
        </p:grpSpPr>
        <p:sp>
          <p:nvSpPr>
            <p:cNvPr id="13" name="Freeform 16"/>
            <p:cNvSpPr>
              <a:spLocks/>
            </p:cNvSpPr>
            <p:nvPr/>
          </p:nvSpPr>
          <p:spPr bwMode="auto">
            <a:xfrm>
              <a:off x="0" y="0"/>
              <a:ext cx="361950" cy="549275"/>
            </a:xfrm>
            <a:custGeom>
              <a:avLst/>
              <a:gdLst>
                <a:gd name="T0" fmla="*/ 4 w 400"/>
                <a:gd name="T1" fmla="*/ 92 h 608"/>
                <a:gd name="T2" fmla="*/ 96 w 400"/>
                <a:gd name="T3" fmla="*/ 0 h 608"/>
                <a:gd name="T4" fmla="*/ 400 w 400"/>
                <a:gd name="T5" fmla="*/ 304 h 608"/>
                <a:gd name="T6" fmla="*/ 96 w 400"/>
                <a:gd name="T7" fmla="*/ 608 h 608"/>
                <a:gd name="T8" fmla="*/ 0 w 400"/>
                <a:gd name="T9" fmla="*/ 512 h 608"/>
                <a:gd name="T10" fmla="*/ 212 w 400"/>
                <a:gd name="T11" fmla="*/ 300 h 608"/>
                <a:gd name="T12" fmla="*/ 4 w 400"/>
                <a:gd name="T13" fmla="*/ 92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0" h="608">
                  <a:moveTo>
                    <a:pt x="4" y="92"/>
                  </a:moveTo>
                  <a:lnTo>
                    <a:pt x="96" y="0"/>
                  </a:lnTo>
                  <a:lnTo>
                    <a:pt x="400" y="304"/>
                  </a:lnTo>
                  <a:lnTo>
                    <a:pt x="96" y="608"/>
                  </a:lnTo>
                  <a:lnTo>
                    <a:pt x="0" y="512"/>
                  </a:lnTo>
                  <a:lnTo>
                    <a:pt x="212" y="300"/>
                  </a:lnTo>
                  <a:lnTo>
                    <a:pt x="4" y="92"/>
                  </a:lnTo>
                  <a:close/>
                </a:path>
              </a:pathLst>
            </a:custGeom>
            <a:solidFill>
              <a:srgbClr val="005D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14" name="Freeform 17"/>
            <p:cNvSpPr>
              <a:spLocks/>
            </p:cNvSpPr>
            <p:nvPr/>
          </p:nvSpPr>
          <p:spPr bwMode="auto">
            <a:xfrm>
              <a:off x="338137" y="0"/>
              <a:ext cx="360362" cy="549275"/>
            </a:xfrm>
            <a:custGeom>
              <a:avLst/>
              <a:gdLst>
                <a:gd name="T0" fmla="*/ 4 w 399"/>
                <a:gd name="T1" fmla="*/ 92 h 608"/>
                <a:gd name="T2" fmla="*/ 96 w 399"/>
                <a:gd name="T3" fmla="*/ 0 h 608"/>
                <a:gd name="T4" fmla="*/ 399 w 399"/>
                <a:gd name="T5" fmla="*/ 304 h 608"/>
                <a:gd name="T6" fmla="*/ 96 w 399"/>
                <a:gd name="T7" fmla="*/ 608 h 608"/>
                <a:gd name="T8" fmla="*/ 0 w 399"/>
                <a:gd name="T9" fmla="*/ 512 h 608"/>
                <a:gd name="T10" fmla="*/ 212 w 399"/>
                <a:gd name="T11" fmla="*/ 300 h 608"/>
                <a:gd name="T12" fmla="*/ 4 w 399"/>
                <a:gd name="T13" fmla="*/ 92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9" h="608">
                  <a:moveTo>
                    <a:pt x="4" y="92"/>
                  </a:moveTo>
                  <a:lnTo>
                    <a:pt x="96" y="0"/>
                  </a:lnTo>
                  <a:lnTo>
                    <a:pt x="399" y="304"/>
                  </a:lnTo>
                  <a:lnTo>
                    <a:pt x="96" y="608"/>
                  </a:lnTo>
                  <a:lnTo>
                    <a:pt x="0" y="512"/>
                  </a:lnTo>
                  <a:lnTo>
                    <a:pt x="212" y="300"/>
                  </a:lnTo>
                  <a:lnTo>
                    <a:pt x="4" y="92"/>
                  </a:lnTo>
                  <a:close/>
                </a:path>
              </a:pathLst>
            </a:custGeom>
            <a:solidFill>
              <a:srgbClr val="399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15" name="Freeform 18"/>
            <p:cNvSpPr>
              <a:spLocks/>
            </p:cNvSpPr>
            <p:nvPr/>
          </p:nvSpPr>
          <p:spPr bwMode="auto">
            <a:xfrm>
              <a:off x="681037" y="0"/>
              <a:ext cx="360362" cy="549275"/>
            </a:xfrm>
            <a:custGeom>
              <a:avLst/>
              <a:gdLst>
                <a:gd name="T0" fmla="*/ 4 w 399"/>
                <a:gd name="T1" fmla="*/ 92 h 608"/>
                <a:gd name="T2" fmla="*/ 95 w 399"/>
                <a:gd name="T3" fmla="*/ 0 h 608"/>
                <a:gd name="T4" fmla="*/ 399 w 399"/>
                <a:gd name="T5" fmla="*/ 304 h 608"/>
                <a:gd name="T6" fmla="*/ 95 w 399"/>
                <a:gd name="T7" fmla="*/ 608 h 608"/>
                <a:gd name="T8" fmla="*/ 0 w 399"/>
                <a:gd name="T9" fmla="*/ 512 h 608"/>
                <a:gd name="T10" fmla="*/ 212 w 399"/>
                <a:gd name="T11" fmla="*/ 300 h 608"/>
                <a:gd name="T12" fmla="*/ 4 w 399"/>
                <a:gd name="T13" fmla="*/ 92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9" h="608">
                  <a:moveTo>
                    <a:pt x="4" y="92"/>
                  </a:moveTo>
                  <a:lnTo>
                    <a:pt x="95" y="0"/>
                  </a:lnTo>
                  <a:lnTo>
                    <a:pt x="399" y="304"/>
                  </a:lnTo>
                  <a:lnTo>
                    <a:pt x="95" y="608"/>
                  </a:lnTo>
                  <a:lnTo>
                    <a:pt x="0" y="512"/>
                  </a:lnTo>
                  <a:lnTo>
                    <a:pt x="212" y="300"/>
                  </a:lnTo>
                  <a:lnTo>
                    <a:pt x="4" y="92"/>
                  </a:lnTo>
                  <a:close/>
                </a:path>
              </a:pathLst>
            </a:custGeom>
            <a:solidFill>
              <a:srgbClr val="F79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</p:grpSp>
      <p:sp>
        <p:nvSpPr>
          <p:cNvPr id="18" name="TextBox 15"/>
          <p:cNvSpPr txBox="1"/>
          <p:nvPr userDrawn="1"/>
        </p:nvSpPr>
        <p:spPr>
          <a:xfrm>
            <a:off x="10800524" y="322661"/>
            <a:ext cx="8951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EEF1883-7A0E-4F66-9932-E581691AD397}" type="slidenum">
              <a:rPr lang="zh-CN" altLang="en-US" sz="2400" smtClean="0">
                <a:solidFill>
                  <a:srgbClr val="005DA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pPr algn="ctr"/>
              <a:t>‹#›</a:t>
            </a:fld>
            <a:r>
              <a:rPr lang="zh-CN" altLang="en-US" sz="2400" dirty="0">
                <a:solidFill>
                  <a:srgbClr val="005DA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14063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000">
        <p:fade/>
      </p:transition>
    </mc:Choice>
    <mc:Fallback xmlns="">
      <p:transition advTm="2000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/>
          <p:cNvCxnSpPr/>
          <p:nvPr userDrawn="1"/>
        </p:nvCxnSpPr>
        <p:spPr>
          <a:xfrm>
            <a:off x="1007435" y="833864"/>
            <a:ext cx="10465163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7"/>
          <p:cNvGrpSpPr>
            <a:grpSpLocks/>
          </p:cNvGrpSpPr>
          <p:nvPr userDrawn="1"/>
        </p:nvGrpSpPr>
        <p:grpSpPr bwMode="auto">
          <a:xfrm>
            <a:off x="431371" y="390527"/>
            <a:ext cx="520496" cy="274639"/>
            <a:chOff x="0" y="0"/>
            <a:chExt cx="1041399" cy="549275"/>
          </a:xfrm>
        </p:grpSpPr>
        <p:sp>
          <p:nvSpPr>
            <p:cNvPr id="13" name="Freeform 16"/>
            <p:cNvSpPr>
              <a:spLocks/>
            </p:cNvSpPr>
            <p:nvPr/>
          </p:nvSpPr>
          <p:spPr bwMode="auto">
            <a:xfrm>
              <a:off x="0" y="0"/>
              <a:ext cx="361950" cy="549275"/>
            </a:xfrm>
            <a:custGeom>
              <a:avLst/>
              <a:gdLst>
                <a:gd name="T0" fmla="*/ 4 w 400"/>
                <a:gd name="T1" fmla="*/ 92 h 608"/>
                <a:gd name="T2" fmla="*/ 96 w 400"/>
                <a:gd name="T3" fmla="*/ 0 h 608"/>
                <a:gd name="T4" fmla="*/ 400 w 400"/>
                <a:gd name="T5" fmla="*/ 304 h 608"/>
                <a:gd name="T6" fmla="*/ 96 w 400"/>
                <a:gd name="T7" fmla="*/ 608 h 608"/>
                <a:gd name="T8" fmla="*/ 0 w 400"/>
                <a:gd name="T9" fmla="*/ 512 h 608"/>
                <a:gd name="T10" fmla="*/ 212 w 400"/>
                <a:gd name="T11" fmla="*/ 300 h 608"/>
                <a:gd name="T12" fmla="*/ 4 w 400"/>
                <a:gd name="T13" fmla="*/ 92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0" h="608">
                  <a:moveTo>
                    <a:pt x="4" y="92"/>
                  </a:moveTo>
                  <a:lnTo>
                    <a:pt x="96" y="0"/>
                  </a:lnTo>
                  <a:lnTo>
                    <a:pt x="400" y="304"/>
                  </a:lnTo>
                  <a:lnTo>
                    <a:pt x="96" y="608"/>
                  </a:lnTo>
                  <a:lnTo>
                    <a:pt x="0" y="512"/>
                  </a:lnTo>
                  <a:lnTo>
                    <a:pt x="212" y="300"/>
                  </a:lnTo>
                  <a:lnTo>
                    <a:pt x="4" y="92"/>
                  </a:lnTo>
                  <a:close/>
                </a:path>
              </a:pathLst>
            </a:custGeom>
            <a:solidFill>
              <a:srgbClr val="005D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14" name="Freeform 17"/>
            <p:cNvSpPr>
              <a:spLocks/>
            </p:cNvSpPr>
            <p:nvPr/>
          </p:nvSpPr>
          <p:spPr bwMode="auto">
            <a:xfrm>
              <a:off x="338137" y="0"/>
              <a:ext cx="360362" cy="549275"/>
            </a:xfrm>
            <a:custGeom>
              <a:avLst/>
              <a:gdLst>
                <a:gd name="T0" fmla="*/ 4 w 399"/>
                <a:gd name="T1" fmla="*/ 92 h 608"/>
                <a:gd name="T2" fmla="*/ 96 w 399"/>
                <a:gd name="T3" fmla="*/ 0 h 608"/>
                <a:gd name="T4" fmla="*/ 399 w 399"/>
                <a:gd name="T5" fmla="*/ 304 h 608"/>
                <a:gd name="T6" fmla="*/ 96 w 399"/>
                <a:gd name="T7" fmla="*/ 608 h 608"/>
                <a:gd name="T8" fmla="*/ 0 w 399"/>
                <a:gd name="T9" fmla="*/ 512 h 608"/>
                <a:gd name="T10" fmla="*/ 212 w 399"/>
                <a:gd name="T11" fmla="*/ 300 h 608"/>
                <a:gd name="T12" fmla="*/ 4 w 399"/>
                <a:gd name="T13" fmla="*/ 92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9" h="608">
                  <a:moveTo>
                    <a:pt x="4" y="92"/>
                  </a:moveTo>
                  <a:lnTo>
                    <a:pt x="96" y="0"/>
                  </a:lnTo>
                  <a:lnTo>
                    <a:pt x="399" y="304"/>
                  </a:lnTo>
                  <a:lnTo>
                    <a:pt x="96" y="608"/>
                  </a:lnTo>
                  <a:lnTo>
                    <a:pt x="0" y="512"/>
                  </a:lnTo>
                  <a:lnTo>
                    <a:pt x="212" y="300"/>
                  </a:lnTo>
                  <a:lnTo>
                    <a:pt x="4" y="92"/>
                  </a:lnTo>
                  <a:close/>
                </a:path>
              </a:pathLst>
            </a:custGeom>
            <a:solidFill>
              <a:srgbClr val="399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15" name="Freeform 18"/>
            <p:cNvSpPr>
              <a:spLocks/>
            </p:cNvSpPr>
            <p:nvPr/>
          </p:nvSpPr>
          <p:spPr bwMode="auto">
            <a:xfrm>
              <a:off x="681037" y="0"/>
              <a:ext cx="360362" cy="549275"/>
            </a:xfrm>
            <a:custGeom>
              <a:avLst/>
              <a:gdLst>
                <a:gd name="T0" fmla="*/ 4 w 399"/>
                <a:gd name="T1" fmla="*/ 92 h 608"/>
                <a:gd name="T2" fmla="*/ 95 w 399"/>
                <a:gd name="T3" fmla="*/ 0 h 608"/>
                <a:gd name="T4" fmla="*/ 399 w 399"/>
                <a:gd name="T5" fmla="*/ 304 h 608"/>
                <a:gd name="T6" fmla="*/ 95 w 399"/>
                <a:gd name="T7" fmla="*/ 608 h 608"/>
                <a:gd name="T8" fmla="*/ 0 w 399"/>
                <a:gd name="T9" fmla="*/ 512 h 608"/>
                <a:gd name="T10" fmla="*/ 212 w 399"/>
                <a:gd name="T11" fmla="*/ 300 h 608"/>
                <a:gd name="T12" fmla="*/ 4 w 399"/>
                <a:gd name="T13" fmla="*/ 92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9" h="608">
                  <a:moveTo>
                    <a:pt x="4" y="92"/>
                  </a:moveTo>
                  <a:lnTo>
                    <a:pt x="95" y="0"/>
                  </a:lnTo>
                  <a:lnTo>
                    <a:pt x="399" y="304"/>
                  </a:lnTo>
                  <a:lnTo>
                    <a:pt x="95" y="608"/>
                  </a:lnTo>
                  <a:lnTo>
                    <a:pt x="0" y="512"/>
                  </a:lnTo>
                  <a:lnTo>
                    <a:pt x="212" y="300"/>
                  </a:lnTo>
                  <a:lnTo>
                    <a:pt x="4" y="92"/>
                  </a:lnTo>
                  <a:close/>
                </a:path>
              </a:pathLst>
            </a:custGeom>
            <a:solidFill>
              <a:srgbClr val="F79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</p:grpSp>
      <p:sp>
        <p:nvSpPr>
          <p:cNvPr id="18" name="TextBox 15"/>
          <p:cNvSpPr txBox="1"/>
          <p:nvPr userDrawn="1"/>
        </p:nvSpPr>
        <p:spPr>
          <a:xfrm>
            <a:off x="10800524" y="322661"/>
            <a:ext cx="8951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EEF1883-7A0E-4F66-9932-E581691AD397}" type="slidenum">
              <a:rPr lang="zh-CN" altLang="en-US" sz="2400" smtClean="0">
                <a:solidFill>
                  <a:srgbClr val="005DA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pPr algn="ctr"/>
              <a:t>‹#›</a:t>
            </a:fld>
            <a:r>
              <a:rPr lang="zh-CN" altLang="en-US" sz="2400" dirty="0">
                <a:solidFill>
                  <a:srgbClr val="005DA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14063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000">
        <p:fade/>
      </p:transition>
    </mc:Choice>
    <mc:Fallback xmlns="">
      <p:transition advTm="2000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/>
          <p:cNvCxnSpPr/>
          <p:nvPr userDrawn="1"/>
        </p:nvCxnSpPr>
        <p:spPr>
          <a:xfrm>
            <a:off x="1007435" y="833864"/>
            <a:ext cx="10465163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7"/>
          <p:cNvGrpSpPr>
            <a:grpSpLocks/>
          </p:cNvGrpSpPr>
          <p:nvPr userDrawn="1"/>
        </p:nvGrpSpPr>
        <p:grpSpPr bwMode="auto">
          <a:xfrm>
            <a:off x="431371" y="390527"/>
            <a:ext cx="520496" cy="274639"/>
            <a:chOff x="0" y="0"/>
            <a:chExt cx="1041399" cy="549275"/>
          </a:xfrm>
        </p:grpSpPr>
        <p:sp>
          <p:nvSpPr>
            <p:cNvPr id="13" name="Freeform 16"/>
            <p:cNvSpPr>
              <a:spLocks/>
            </p:cNvSpPr>
            <p:nvPr/>
          </p:nvSpPr>
          <p:spPr bwMode="auto">
            <a:xfrm>
              <a:off x="0" y="0"/>
              <a:ext cx="361950" cy="549275"/>
            </a:xfrm>
            <a:custGeom>
              <a:avLst/>
              <a:gdLst>
                <a:gd name="T0" fmla="*/ 4 w 400"/>
                <a:gd name="T1" fmla="*/ 92 h 608"/>
                <a:gd name="T2" fmla="*/ 96 w 400"/>
                <a:gd name="T3" fmla="*/ 0 h 608"/>
                <a:gd name="T4" fmla="*/ 400 w 400"/>
                <a:gd name="T5" fmla="*/ 304 h 608"/>
                <a:gd name="T6" fmla="*/ 96 w 400"/>
                <a:gd name="T7" fmla="*/ 608 h 608"/>
                <a:gd name="T8" fmla="*/ 0 w 400"/>
                <a:gd name="T9" fmla="*/ 512 h 608"/>
                <a:gd name="T10" fmla="*/ 212 w 400"/>
                <a:gd name="T11" fmla="*/ 300 h 608"/>
                <a:gd name="T12" fmla="*/ 4 w 400"/>
                <a:gd name="T13" fmla="*/ 92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0" h="608">
                  <a:moveTo>
                    <a:pt x="4" y="92"/>
                  </a:moveTo>
                  <a:lnTo>
                    <a:pt x="96" y="0"/>
                  </a:lnTo>
                  <a:lnTo>
                    <a:pt x="400" y="304"/>
                  </a:lnTo>
                  <a:lnTo>
                    <a:pt x="96" y="608"/>
                  </a:lnTo>
                  <a:lnTo>
                    <a:pt x="0" y="512"/>
                  </a:lnTo>
                  <a:lnTo>
                    <a:pt x="212" y="300"/>
                  </a:lnTo>
                  <a:lnTo>
                    <a:pt x="4" y="92"/>
                  </a:lnTo>
                  <a:close/>
                </a:path>
              </a:pathLst>
            </a:custGeom>
            <a:solidFill>
              <a:srgbClr val="005D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14" name="Freeform 17"/>
            <p:cNvSpPr>
              <a:spLocks/>
            </p:cNvSpPr>
            <p:nvPr/>
          </p:nvSpPr>
          <p:spPr bwMode="auto">
            <a:xfrm>
              <a:off x="338137" y="0"/>
              <a:ext cx="360362" cy="549275"/>
            </a:xfrm>
            <a:custGeom>
              <a:avLst/>
              <a:gdLst>
                <a:gd name="T0" fmla="*/ 4 w 399"/>
                <a:gd name="T1" fmla="*/ 92 h 608"/>
                <a:gd name="T2" fmla="*/ 96 w 399"/>
                <a:gd name="T3" fmla="*/ 0 h 608"/>
                <a:gd name="T4" fmla="*/ 399 w 399"/>
                <a:gd name="T5" fmla="*/ 304 h 608"/>
                <a:gd name="T6" fmla="*/ 96 w 399"/>
                <a:gd name="T7" fmla="*/ 608 h 608"/>
                <a:gd name="T8" fmla="*/ 0 w 399"/>
                <a:gd name="T9" fmla="*/ 512 h 608"/>
                <a:gd name="T10" fmla="*/ 212 w 399"/>
                <a:gd name="T11" fmla="*/ 300 h 608"/>
                <a:gd name="T12" fmla="*/ 4 w 399"/>
                <a:gd name="T13" fmla="*/ 92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9" h="608">
                  <a:moveTo>
                    <a:pt x="4" y="92"/>
                  </a:moveTo>
                  <a:lnTo>
                    <a:pt x="96" y="0"/>
                  </a:lnTo>
                  <a:lnTo>
                    <a:pt x="399" y="304"/>
                  </a:lnTo>
                  <a:lnTo>
                    <a:pt x="96" y="608"/>
                  </a:lnTo>
                  <a:lnTo>
                    <a:pt x="0" y="512"/>
                  </a:lnTo>
                  <a:lnTo>
                    <a:pt x="212" y="300"/>
                  </a:lnTo>
                  <a:lnTo>
                    <a:pt x="4" y="92"/>
                  </a:lnTo>
                  <a:close/>
                </a:path>
              </a:pathLst>
            </a:custGeom>
            <a:solidFill>
              <a:srgbClr val="399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15" name="Freeform 18"/>
            <p:cNvSpPr>
              <a:spLocks/>
            </p:cNvSpPr>
            <p:nvPr/>
          </p:nvSpPr>
          <p:spPr bwMode="auto">
            <a:xfrm>
              <a:off x="681037" y="0"/>
              <a:ext cx="360362" cy="549275"/>
            </a:xfrm>
            <a:custGeom>
              <a:avLst/>
              <a:gdLst>
                <a:gd name="T0" fmla="*/ 4 w 399"/>
                <a:gd name="T1" fmla="*/ 92 h 608"/>
                <a:gd name="T2" fmla="*/ 95 w 399"/>
                <a:gd name="T3" fmla="*/ 0 h 608"/>
                <a:gd name="T4" fmla="*/ 399 w 399"/>
                <a:gd name="T5" fmla="*/ 304 h 608"/>
                <a:gd name="T6" fmla="*/ 95 w 399"/>
                <a:gd name="T7" fmla="*/ 608 h 608"/>
                <a:gd name="T8" fmla="*/ 0 w 399"/>
                <a:gd name="T9" fmla="*/ 512 h 608"/>
                <a:gd name="T10" fmla="*/ 212 w 399"/>
                <a:gd name="T11" fmla="*/ 300 h 608"/>
                <a:gd name="T12" fmla="*/ 4 w 399"/>
                <a:gd name="T13" fmla="*/ 92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9" h="608">
                  <a:moveTo>
                    <a:pt x="4" y="92"/>
                  </a:moveTo>
                  <a:lnTo>
                    <a:pt x="95" y="0"/>
                  </a:lnTo>
                  <a:lnTo>
                    <a:pt x="399" y="304"/>
                  </a:lnTo>
                  <a:lnTo>
                    <a:pt x="95" y="608"/>
                  </a:lnTo>
                  <a:lnTo>
                    <a:pt x="0" y="512"/>
                  </a:lnTo>
                  <a:lnTo>
                    <a:pt x="212" y="300"/>
                  </a:lnTo>
                  <a:lnTo>
                    <a:pt x="4" y="92"/>
                  </a:lnTo>
                  <a:close/>
                </a:path>
              </a:pathLst>
            </a:custGeom>
            <a:solidFill>
              <a:srgbClr val="F79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</p:grpSp>
      <p:sp>
        <p:nvSpPr>
          <p:cNvPr id="18" name="TextBox 15"/>
          <p:cNvSpPr txBox="1"/>
          <p:nvPr userDrawn="1"/>
        </p:nvSpPr>
        <p:spPr>
          <a:xfrm>
            <a:off x="10800524" y="322661"/>
            <a:ext cx="8951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EEF1883-7A0E-4F66-9932-E581691AD397}" type="slidenum">
              <a:rPr lang="zh-CN" altLang="en-US" sz="2400" smtClean="0">
                <a:solidFill>
                  <a:srgbClr val="005DA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pPr algn="ctr"/>
              <a:t>‹#›</a:t>
            </a:fld>
            <a:r>
              <a:rPr lang="zh-CN" altLang="en-US" sz="2400" dirty="0">
                <a:solidFill>
                  <a:srgbClr val="005DA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14063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000">
        <p:fade/>
      </p:transition>
    </mc:Choice>
    <mc:Fallback xmlns="">
      <p:transition advTm="200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9FE70AE1-F3FA-4000-A175-6EE1DF78C57A}" type="datetimeFigureOut">
              <a:rPr lang="zh-CN" altLang="en-US" smtClean="0"/>
              <a:pPr/>
              <a:t>2019-07-01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2CE906DA-49E7-404C-BCF3-A2A7CD3824A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892441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0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/>
          <p:cNvCxnSpPr/>
          <p:nvPr userDrawn="1"/>
        </p:nvCxnSpPr>
        <p:spPr>
          <a:xfrm>
            <a:off x="1007435" y="833864"/>
            <a:ext cx="10465163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7"/>
          <p:cNvGrpSpPr>
            <a:grpSpLocks/>
          </p:cNvGrpSpPr>
          <p:nvPr userDrawn="1"/>
        </p:nvGrpSpPr>
        <p:grpSpPr bwMode="auto">
          <a:xfrm>
            <a:off x="431371" y="390527"/>
            <a:ext cx="520496" cy="274639"/>
            <a:chOff x="0" y="0"/>
            <a:chExt cx="1041399" cy="549275"/>
          </a:xfrm>
        </p:grpSpPr>
        <p:sp>
          <p:nvSpPr>
            <p:cNvPr id="13" name="Freeform 16"/>
            <p:cNvSpPr>
              <a:spLocks/>
            </p:cNvSpPr>
            <p:nvPr/>
          </p:nvSpPr>
          <p:spPr bwMode="auto">
            <a:xfrm>
              <a:off x="0" y="0"/>
              <a:ext cx="361950" cy="549275"/>
            </a:xfrm>
            <a:custGeom>
              <a:avLst/>
              <a:gdLst>
                <a:gd name="T0" fmla="*/ 4 w 400"/>
                <a:gd name="T1" fmla="*/ 92 h 608"/>
                <a:gd name="T2" fmla="*/ 96 w 400"/>
                <a:gd name="T3" fmla="*/ 0 h 608"/>
                <a:gd name="T4" fmla="*/ 400 w 400"/>
                <a:gd name="T5" fmla="*/ 304 h 608"/>
                <a:gd name="T6" fmla="*/ 96 w 400"/>
                <a:gd name="T7" fmla="*/ 608 h 608"/>
                <a:gd name="T8" fmla="*/ 0 w 400"/>
                <a:gd name="T9" fmla="*/ 512 h 608"/>
                <a:gd name="T10" fmla="*/ 212 w 400"/>
                <a:gd name="T11" fmla="*/ 300 h 608"/>
                <a:gd name="T12" fmla="*/ 4 w 400"/>
                <a:gd name="T13" fmla="*/ 92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0" h="608">
                  <a:moveTo>
                    <a:pt x="4" y="92"/>
                  </a:moveTo>
                  <a:lnTo>
                    <a:pt x="96" y="0"/>
                  </a:lnTo>
                  <a:lnTo>
                    <a:pt x="400" y="304"/>
                  </a:lnTo>
                  <a:lnTo>
                    <a:pt x="96" y="608"/>
                  </a:lnTo>
                  <a:lnTo>
                    <a:pt x="0" y="512"/>
                  </a:lnTo>
                  <a:lnTo>
                    <a:pt x="212" y="300"/>
                  </a:lnTo>
                  <a:lnTo>
                    <a:pt x="4" y="92"/>
                  </a:lnTo>
                  <a:close/>
                </a:path>
              </a:pathLst>
            </a:custGeom>
            <a:solidFill>
              <a:srgbClr val="005D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14" name="Freeform 17"/>
            <p:cNvSpPr>
              <a:spLocks/>
            </p:cNvSpPr>
            <p:nvPr/>
          </p:nvSpPr>
          <p:spPr bwMode="auto">
            <a:xfrm>
              <a:off x="338137" y="0"/>
              <a:ext cx="360362" cy="549275"/>
            </a:xfrm>
            <a:custGeom>
              <a:avLst/>
              <a:gdLst>
                <a:gd name="T0" fmla="*/ 4 w 399"/>
                <a:gd name="T1" fmla="*/ 92 h 608"/>
                <a:gd name="T2" fmla="*/ 96 w 399"/>
                <a:gd name="T3" fmla="*/ 0 h 608"/>
                <a:gd name="T4" fmla="*/ 399 w 399"/>
                <a:gd name="T5" fmla="*/ 304 h 608"/>
                <a:gd name="T6" fmla="*/ 96 w 399"/>
                <a:gd name="T7" fmla="*/ 608 h 608"/>
                <a:gd name="T8" fmla="*/ 0 w 399"/>
                <a:gd name="T9" fmla="*/ 512 h 608"/>
                <a:gd name="T10" fmla="*/ 212 w 399"/>
                <a:gd name="T11" fmla="*/ 300 h 608"/>
                <a:gd name="T12" fmla="*/ 4 w 399"/>
                <a:gd name="T13" fmla="*/ 92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9" h="608">
                  <a:moveTo>
                    <a:pt x="4" y="92"/>
                  </a:moveTo>
                  <a:lnTo>
                    <a:pt x="96" y="0"/>
                  </a:lnTo>
                  <a:lnTo>
                    <a:pt x="399" y="304"/>
                  </a:lnTo>
                  <a:lnTo>
                    <a:pt x="96" y="608"/>
                  </a:lnTo>
                  <a:lnTo>
                    <a:pt x="0" y="512"/>
                  </a:lnTo>
                  <a:lnTo>
                    <a:pt x="212" y="300"/>
                  </a:lnTo>
                  <a:lnTo>
                    <a:pt x="4" y="92"/>
                  </a:lnTo>
                  <a:close/>
                </a:path>
              </a:pathLst>
            </a:custGeom>
            <a:solidFill>
              <a:srgbClr val="399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15" name="Freeform 18"/>
            <p:cNvSpPr>
              <a:spLocks/>
            </p:cNvSpPr>
            <p:nvPr/>
          </p:nvSpPr>
          <p:spPr bwMode="auto">
            <a:xfrm>
              <a:off x="681037" y="0"/>
              <a:ext cx="360362" cy="549275"/>
            </a:xfrm>
            <a:custGeom>
              <a:avLst/>
              <a:gdLst>
                <a:gd name="T0" fmla="*/ 4 w 399"/>
                <a:gd name="T1" fmla="*/ 92 h 608"/>
                <a:gd name="T2" fmla="*/ 95 w 399"/>
                <a:gd name="T3" fmla="*/ 0 h 608"/>
                <a:gd name="T4" fmla="*/ 399 w 399"/>
                <a:gd name="T5" fmla="*/ 304 h 608"/>
                <a:gd name="T6" fmla="*/ 95 w 399"/>
                <a:gd name="T7" fmla="*/ 608 h 608"/>
                <a:gd name="T8" fmla="*/ 0 w 399"/>
                <a:gd name="T9" fmla="*/ 512 h 608"/>
                <a:gd name="T10" fmla="*/ 212 w 399"/>
                <a:gd name="T11" fmla="*/ 300 h 608"/>
                <a:gd name="T12" fmla="*/ 4 w 399"/>
                <a:gd name="T13" fmla="*/ 92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9" h="608">
                  <a:moveTo>
                    <a:pt x="4" y="92"/>
                  </a:moveTo>
                  <a:lnTo>
                    <a:pt x="95" y="0"/>
                  </a:lnTo>
                  <a:lnTo>
                    <a:pt x="399" y="304"/>
                  </a:lnTo>
                  <a:lnTo>
                    <a:pt x="95" y="608"/>
                  </a:lnTo>
                  <a:lnTo>
                    <a:pt x="0" y="512"/>
                  </a:lnTo>
                  <a:lnTo>
                    <a:pt x="212" y="300"/>
                  </a:lnTo>
                  <a:lnTo>
                    <a:pt x="4" y="92"/>
                  </a:lnTo>
                  <a:close/>
                </a:path>
              </a:pathLst>
            </a:custGeom>
            <a:solidFill>
              <a:srgbClr val="F79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</p:grpSp>
      <p:sp>
        <p:nvSpPr>
          <p:cNvPr id="18" name="TextBox 15"/>
          <p:cNvSpPr txBox="1"/>
          <p:nvPr userDrawn="1"/>
        </p:nvSpPr>
        <p:spPr>
          <a:xfrm>
            <a:off x="10800524" y="322661"/>
            <a:ext cx="8951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EEF1883-7A0E-4F66-9932-E581691AD397}" type="slidenum">
              <a:rPr lang="zh-CN" altLang="en-US" sz="2400" smtClean="0">
                <a:solidFill>
                  <a:srgbClr val="005DA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pPr algn="ctr"/>
              <a:t>‹#›</a:t>
            </a:fld>
            <a:r>
              <a:rPr lang="zh-CN" altLang="en-US" sz="2400" dirty="0">
                <a:solidFill>
                  <a:srgbClr val="005DA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14063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000">
        <p:fade/>
      </p:transition>
    </mc:Choice>
    <mc:Fallback xmlns="">
      <p:transition advTm="2000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2019-07-01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9129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000">
        <p:fade/>
      </p:transition>
    </mc:Choice>
    <mc:Fallback xmlns="">
      <p:transition advTm="2000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/>
          <p:cNvCxnSpPr/>
          <p:nvPr userDrawn="1"/>
        </p:nvCxnSpPr>
        <p:spPr>
          <a:xfrm>
            <a:off x="1007435" y="833864"/>
            <a:ext cx="10465163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7"/>
          <p:cNvGrpSpPr>
            <a:grpSpLocks/>
          </p:cNvGrpSpPr>
          <p:nvPr userDrawn="1"/>
        </p:nvGrpSpPr>
        <p:grpSpPr bwMode="auto">
          <a:xfrm>
            <a:off x="431371" y="390527"/>
            <a:ext cx="520496" cy="274639"/>
            <a:chOff x="0" y="0"/>
            <a:chExt cx="1041399" cy="549275"/>
          </a:xfrm>
        </p:grpSpPr>
        <p:sp>
          <p:nvSpPr>
            <p:cNvPr id="13" name="Freeform 16"/>
            <p:cNvSpPr>
              <a:spLocks/>
            </p:cNvSpPr>
            <p:nvPr/>
          </p:nvSpPr>
          <p:spPr bwMode="auto">
            <a:xfrm>
              <a:off x="0" y="0"/>
              <a:ext cx="361950" cy="549275"/>
            </a:xfrm>
            <a:custGeom>
              <a:avLst/>
              <a:gdLst>
                <a:gd name="T0" fmla="*/ 4 w 400"/>
                <a:gd name="T1" fmla="*/ 92 h 608"/>
                <a:gd name="T2" fmla="*/ 96 w 400"/>
                <a:gd name="T3" fmla="*/ 0 h 608"/>
                <a:gd name="T4" fmla="*/ 400 w 400"/>
                <a:gd name="T5" fmla="*/ 304 h 608"/>
                <a:gd name="T6" fmla="*/ 96 w 400"/>
                <a:gd name="T7" fmla="*/ 608 h 608"/>
                <a:gd name="T8" fmla="*/ 0 w 400"/>
                <a:gd name="T9" fmla="*/ 512 h 608"/>
                <a:gd name="T10" fmla="*/ 212 w 400"/>
                <a:gd name="T11" fmla="*/ 300 h 608"/>
                <a:gd name="T12" fmla="*/ 4 w 400"/>
                <a:gd name="T13" fmla="*/ 92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0" h="608">
                  <a:moveTo>
                    <a:pt x="4" y="92"/>
                  </a:moveTo>
                  <a:lnTo>
                    <a:pt x="96" y="0"/>
                  </a:lnTo>
                  <a:lnTo>
                    <a:pt x="400" y="304"/>
                  </a:lnTo>
                  <a:lnTo>
                    <a:pt x="96" y="608"/>
                  </a:lnTo>
                  <a:lnTo>
                    <a:pt x="0" y="512"/>
                  </a:lnTo>
                  <a:lnTo>
                    <a:pt x="212" y="300"/>
                  </a:lnTo>
                  <a:lnTo>
                    <a:pt x="4" y="92"/>
                  </a:lnTo>
                  <a:close/>
                </a:path>
              </a:pathLst>
            </a:custGeom>
            <a:solidFill>
              <a:srgbClr val="005D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14" name="Freeform 17"/>
            <p:cNvSpPr>
              <a:spLocks/>
            </p:cNvSpPr>
            <p:nvPr/>
          </p:nvSpPr>
          <p:spPr bwMode="auto">
            <a:xfrm>
              <a:off x="338137" y="0"/>
              <a:ext cx="360362" cy="549275"/>
            </a:xfrm>
            <a:custGeom>
              <a:avLst/>
              <a:gdLst>
                <a:gd name="T0" fmla="*/ 4 w 399"/>
                <a:gd name="T1" fmla="*/ 92 h 608"/>
                <a:gd name="T2" fmla="*/ 96 w 399"/>
                <a:gd name="T3" fmla="*/ 0 h 608"/>
                <a:gd name="T4" fmla="*/ 399 w 399"/>
                <a:gd name="T5" fmla="*/ 304 h 608"/>
                <a:gd name="T6" fmla="*/ 96 w 399"/>
                <a:gd name="T7" fmla="*/ 608 h 608"/>
                <a:gd name="T8" fmla="*/ 0 w 399"/>
                <a:gd name="T9" fmla="*/ 512 h 608"/>
                <a:gd name="T10" fmla="*/ 212 w 399"/>
                <a:gd name="T11" fmla="*/ 300 h 608"/>
                <a:gd name="T12" fmla="*/ 4 w 399"/>
                <a:gd name="T13" fmla="*/ 92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9" h="608">
                  <a:moveTo>
                    <a:pt x="4" y="92"/>
                  </a:moveTo>
                  <a:lnTo>
                    <a:pt x="96" y="0"/>
                  </a:lnTo>
                  <a:lnTo>
                    <a:pt x="399" y="304"/>
                  </a:lnTo>
                  <a:lnTo>
                    <a:pt x="96" y="608"/>
                  </a:lnTo>
                  <a:lnTo>
                    <a:pt x="0" y="512"/>
                  </a:lnTo>
                  <a:lnTo>
                    <a:pt x="212" y="300"/>
                  </a:lnTo>
                  <a:lnTo>
                    <a:pt x="4" y="92"/>
                  </a:lnTo>
                  <a:close/>
                </a:path>
              </a:pathLst>
            </a:custGeom>
            <a:solidFill>
              <a:srgbClr val="399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15" name="Freeform 18"/>
            <p:cNvSpPr>
              <a:spLocks/>
            </p:cNvSpPr>
            <p:nvPr/>
          </p:nvSpPr>
          <p:spPr bwMode="auto">
            <a:xfrm>
              <a:off x="681037" y="0"/>
              <a:ext cx="360362" cy="549275"/>
            </a:xfrm>
            <a:custGeom>
              <a:avLst/>
              <a:gdLst>
                <a:gd name="T0" fmla="*/ 4 w 399"/>
                <a:gd name="T1" fmla="*/ 92 h 608"/>
                <a:gd name="T2" fmla="*/ 95 w 399"/>
                <a:gd name="T3" fmla="*/ 0 h 608"/>
                <a:gd name="T4" fmla="*/ 399 w 399"/>
                <a:gd name="T5" fmla="*/ 304 h 608"/>
                <a:gd name="T6" fmla="*/ 95 w 399"/>
                <a:gd name="T7" fmla="*/ 608 h 608"/>
                <a:gd name="T8" fmla="*/ 0 w 399"/>
                <a:gd name="T9" fmla="*/ 512 h 608"/>
                <a:gd name="T10" fmla="*/ 212 w 399"/>
                <a:gd name="T11" fmla="*/ 300 h 608"/>
                <a:gd name="T12" fmla="*/ 4 w 399"/>
                <a:gd name="T13" fmla="*/ 92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9" h="608">
                  <a:moveTo>
                    <a:pt x="4" y="92"/>
                  </a:moveTo>
                  <a:lnTo>
                    <a:pt x="95" y="0"/>
                  </a:lnTo>
                  <a:lnTo>
                    <a:pt x="399" y="304"/>
                  </a:lnTo>
                  <a:lnTo>
                    <a:pt x="95" y="608"/>
                  </a:lnTo>
                  <a:lnTo>
                    <a:pt x="0" y="512"/>
                  </a:lnTo>
                  <a:lnTo>
                    <a:pt x="212" y="300"/>
                  </a:lnTo>
                  <a:lnTo>
                    <a:pt x="4" y="92"/>
                  </a:lnTo>
                  <a:close/>
                </a:path>
              </a:pathLst>
            </a:custGeom>
            <a:solidFill>
              <a:srgbClr val="F79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</p:grpSp>
      <p:sp>
        <p:nvSpPr>
          <p:cNvPr id="18" name="TextBox 15"/>
          <p:cNvSpPr txBox="1"/>
          <p:nvPr userDrawn="1"/>
        </p:nvSpPr>
        <p:spPr>
          <a:xfrm>
            <a:off x="10800524" y="322661"/>
            <a:ext cx="8951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EEF1883-7A0E-4F66-9932-E581691AD397}" type="slidenum">
              <a:rPr lang="zh-CN" altLang="en-US" sz="2400" smtClean="0">
                <a:solidFill>
                  <a:srgbClr val="005DA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pPr algn="ctr"/>
              <a:t>‹#›</a:t>
            </a:fld>
            <a:r>
              <a:rPr lang="zh-CN" altLang="en-US" sz="2400" dirty="0">
                <a:solidFill>
                  <a:srgbClr val="005DA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56174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000">
        <p:fade/>
      </p:transition>
    </mc:Choice>
    <mc:Fallback xmlns="">
      <p:transition advTm="2000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90804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000">
        <p:fade/>
      </p:transition>
    </mc:Choice>
    <mc:Fallback xmlns="">
      <p:transition advTm="2000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22174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000">
        <p:fade/>
      </p:transition>
    </mc:Choice>
    <mc:Fallback xmlns="">
      <p:transition advTm="2000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5333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2019-07-01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1819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000">
        <p:fade/>
      </p:transition>
    </mc:Choice>
    <mc:Fallback xmlns="">
      <p:transition advTm="2000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2019-07-01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1431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000">
        <p:fade/>
      </p:transition>
    </mc:Choice>
    <mc:Fallback xmlns="">
      <p:transition advTm="2000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2019-07-01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654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000">
        <p:fade/>
      </p:transition>
    </mc:Choice>
    <mc:Fallback xmlns="">
      <p:transition advTm="2000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2019-07-01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1478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000">
        <p:fade/>
      </p:transition>
    </mc:Choice>
    <mc:Fallback xmlns="">
      <p:transition advTm="2000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2019-07-01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0423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000">
        <p:fade/>
      </p:transition>
    </mc:Choice>
    <mc:Fallback xmlns="">
      <p:transition advTm="200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9FE70AE1-F3FA-4000-A175-6EE1DF78C57A}" type="datetimeFigureOut">
              <a:rPr lang="zh-CN" altLang="en-US" smtClean="0"/>
              <a:pPr/>
              <a:t>2019-07-01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2CE906DA-49E7-404C-BCF3-A2A7CD3824A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3650195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2" y="273049"/>
            <a:ext cx="4011084" cy="1162051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2"/>
            <a:ext cx="6815667" cy="5853113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2" y="1435102"/>
            <a:ext cx="4011084" cy="46910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2019-07-01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0027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000">
        <p:fade/>
      </p:transition>
    </mc:Choice>
    <mc:Fallback xmlns="">
      <p:transition advTm="2000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9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2019-07-01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1695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000">
        <p:fade/>
      </p:transition>
    </mc:Choice>
    <mc:Fallback xmlns="">
      <p:transition advTm="2000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2019-07-01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0275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000">
        <p:fade/>
      </p:transition>
    </mc:Choice>
    <mc:Fallback xmlns="">
      <p:transition advTm="2000"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2019-07-01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3322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000">
        <p:fade/>
      </p:transition>
    </mc:Choice>
    <mc:Fallback xmlns="">
      <p:transition advTm="2000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/>
          <p:cNvCxnSpPr/>
          <p:nvPr userDrawn="1"/>
        </p:nvCxnSpPr>
        <p:spPr>
          <a:xfrm>
            <a:off x="1007435" y="833864"/>
            <a:ext cx="10465163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7"/>
          <p:cNvGrpSpPr>
            <a:grpSpLocks/>
          </p:cNvGrpSpPr>
          <p:nvPr userDrawn="1"/>
        </p:nvGrpSpPr>
        <p:grpSpPr bwMode="auto">
          <a:xfrm>
            <a:off x="431371" y="390527"/>
            <a:ext cx="520496" cy="274639"/>
            <a:chOff x="0" y="0"/>
            <a:chExt cx="1041399" cy="549275"/>
          </a:xfrm>
        </p:grpSpPr>
        <p:sp>
          <p:nvSpPr>
            <p:cNvPr id="13" name="Freeform 16"/>
            <p:cNvSpPr>
              <a:spLocks/>
            </p:cNvSpPr>
            <p:nvPr/>
          </p:nvSpPr>
          <p:spPr bwMode="auto">
            <a:xfrm>
              <a:off x="0" y="0"/>
              <a:ext cx="361950" cy="549275"/>
            </a:xfrm>
            <a:custGeom>
              <a:avLst/>
              <a:gdLst>
                <a:gd name="T0" fmla="*/ 4 w 400"/>
                <a:gd name="T1" fmla="*/ 92 h 608"/>
                <a:gd name="T2" fmla="*/ 96 w 400"/>
                <a:gd name="T3" fmla="*/ 0 h 608"/>
                <a:gd name="T4" fmla="*/ 400 w 400"/>
                <a:gd name="T5" fmla="*/ 304 h 608"/>
                <a:gd name="T6" fmla="*/ 96 w 400"/>
                <a:gd name="T7" fmla="*/ 608 h 608"/>
                <a:gd name="T8" fmla="*/ 0 w 400"/>
                <a:gd name="T9" fmla="*/ 512 h 608"/>
                <a:gd name="T10" fmla="*/ 212 w 400"/>
                <a:gd name="T11" fmla="*/ 300 h 608"/>
                <a:gd name="T12" fmla="*/ 4 w 400"/>
                <a:gd name="T13" fmla="*/ 92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0" h="608">
                  <a:moveTo>
                    <a:pt x="4" y="92"/>
                  </a:moveTo>
                  <a:lnTo>
                    <a:pt x="96" y="0"/>
                  </a:lnTo>
                  <a:lnTo>
                    <a:pt x="400" y="304"/>
                  </a:lnTo>
                  <a:lnTo>
                    <a:pt x="96" y="608"/>
                  </a:lnTo>
                  <a:lnTo>
                    <a:pt x="0" y="512"/>
                  </a:lnTo>
                  <a:lnTo>
                    <a:pt x="212" y="300"/>
                  </a:lnTo>
                  <a:lnTo>
                    <a:pt x="4" y="92"/>
                  </a:lnTo>
                  <a:close/>
                </a:path>
              </a:pathLst>
            </a:custGeom>
            <a:solidFill>
              <a:srgbClr val="005D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14" name="Freeform 17"/>
            <p:cNvSpPr>
              <a:spLocks/>
            </p:cNvSpPr>
            <p:nvPr/>
          </p:nvSpPr>
          <p:spPr bwMode="auto">
            <a:xfrm>
              <a:off x="338137" y="0"/>
              <a:ext cx="360362" cy="549275"/>
            </a:xfrm>
            <a:custGeom>
              <a:avLst/>
              <a:gdLst>
                <a:gd name="T0" fmla="*/ 4 w 399"/>
                <a:gd name="T1" fmla="*/ 92 h 608"/>
                <a:gd name="T2" fmla="*/ 96 w 399"/>
                <a:gd name="T3" fmla="*/ 0 h 608"/>
                <a:gd name="T4" fmla="*/ 399 w 399"/>
                <a:gd name="T5" fmla="*/ 304 h 608"/>
                <a:gd name="T6" fmla="*/ 96 w 399"/>
                <a:gd name="T7" fmla="*/ 608 h 608"/>
                <a:gd name="T8" fmla="*/ 0 w 399"/>
                <a:gd name="T9" fmla="*/ 512 h 608"/>
                <a:gd name="T10" fmla="*/ 212 w 399"/>
                <a:gd name="T11" fmla="*/ 300 h 608"/>
                <a:gd name="T12" fmla="*/ 4 w 399"/>
                <a:gd name="T13" fmla="*/ 92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9" h="608">
                  <a:moveTo>
                    <a:pt x="4" y="92"/>
                  </a:moveTo>
                  <a:lnTo>
                    <a:pt x="96" y="0"/>
                  </a:lnTo>
                  <a:lnTo>
                    <a:pt x="399" y="304"/>
                  </a:lnTo>
                  <a:lnTo>
                    <a:pt x="96" y="608"/>
                  </a:lnTo>
                  <a:lnTo>
                    <a:pt x="0" y="512"/>
                  </a:lnTo>
                  <a:lnTo>
                    <a:pt x="212" y="300"/>
                  </a:lnTo>
                  <a:lnTo>
                    <a:pt x="4" y="92"/>
                  </a:lnTo>
                  <a:close/>
                </a:path>
              </a:pathLst>
            </a:custGeom>
            <a:solidFill>
              <a:srgbClr val="399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15" name="Freeform 18"/>
            <p:cNvSpPr>
              <a:spLocks/>
            </p:cNvSpPr>
            <p:nvPr/>
          </p:nvSpPr>
          <p:spPr bwMode="auto">
            <a:xfrm>
              <a:off x="681037" y="0"/>
              <a:ext cx="360362" cy="549275"/>
            </a:xfrm>
            <a:custGeom>
              <a:avLst/>
              <a:gdLst>
                <a:gd name="T0" fmla="*/ 4 w 399"/>
                <a:gd name="T1" fmla="*/ 92 h 608"/>
                <a:gd name="T2" fmla="*/ 95 w 399"/>
                <a:gd name="T3" fmla="*/ 0 h 608"/>
                <a:gd name="T4" fmla="*/ 399 w 399"/>
                <a:gd name="T5" fmla="*/ 304 h 608"/>
                <a:gd name="T6" fmla="*/ 95 w 399"/>
                <a:gd name="T7" fmla="*/ 608 h 608"/>
                <a:gd name="T8" fmla="*/ 0 w 399"/>
                <a:gd name="T9" fmla="*/ 512 h 608"/>
                <a:gd name="T10" fmla="*/ 212 w 399"/>
                <a:gd name="T11" fmla="*/ 300 h 608"/>
                <a:gd name="T12" fmla="*/ 4 w 399"/>
                <a:gd name="T13" fmla="*/ 92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9" h="608">
                  <a:moveTo>
                    <a:pt x="4" y="92"/>
                  </a:moveTo>
                  <a:lnTo>
                    <a:pt x="95" y="0"/>
                  </a:lnTo>
                  <a:lnTo>
                    <a:pt x="399" y="304"/>
                  </a:lnTo>
                  <a:lnTo>
                    <a:pt x="95" y="608"/>
                  </a:lnTo>
                  <a:lnTo>
                    <a:pt x="0" y="512"/>
                  </a:lnTo>
                  <a:lnTo>
                    <a:pt x="212" y="300"/>
                  </a:lnTo>
                  <a:lnTo>
                    <a:pt x="4" y="92"/>
                  </a:lnTo>
                  <a:close/>
                </a:path>
              </a:pathLst>
            </a:custGeom>
            <a:solidFill>
              <a:srgbClr val="F79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</p:grp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961952" y="206880"/>
            <a:ext cx="5230059" cy="629833"/>
          </a:xfrm>
        </p:spPr>
        <p:txBody>
          <a:bodyPr>
            <a:normAutofit/>
          </a:bodyPr>
          <a:lstStyle>
            <a:lvl1pPr marL="0" indent="0">
              <a:buNone/>
              <a:defRPr sz="320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484726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000">
        <p:fade/>
      </p:transition>
    </mc:Choice>
    <mc:Fallback xmlns="">
      <p:transition advTm="2000"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2" y="123032"/>
            <a:ext cx="9855201" cy="428624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200" b="1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6" name="Group 7"/>
          <p:cNvGrpSpPr>
            <a:grpSpLocks/>
          </p:cNvGrpSpPr>
          <p:nvPr userDrawn="1"/>
        </p:nvGrpSpPr>
        <p:grpSpPr bwMode="auto">
          <a:xfrm>
            <a:off x="164671" y="197733"/>
            <a:ext cx="520496" cy="274639"/>
            <a:chOff x="0" y="0"/>
            <a:chExt cx="1041399" cy="549275"/>
          </a:xfrm>
        </p:grpSpPr>
        <p:sp>
          <p:nvSpPr>
            <p:cNvPr id="8" name="Freeform 16"/>
            <p:cNvSpPr>
              <a:spLocks/>
            </p:cNvSpPr>
            <p:nvPr/>
          </p:nvSpPr>
          <p:spPr bwMode="auto">
            <a:xfrm>
              <a:off x="0" y="0"/>
              <a:ext cx="361950" cy="549275"/>
            </a:xfrm>
            <a:custGeom>
              <a:avLst/>
              <a:gdLst>
                <a:gd name="T0" fmla="*/ 4 w 400"/>
                <a:gd name="T1" fmla="*/ 92 h 608"/>
                <a:gd name="T2" fmla="*/ 96 w 400"/>
                <a:gd name="T3" fmla="*/ 0 h 608"/>
                <a:gd name="T4" fmla="*/ 400 w 400"/>
                <a:gd name="T5" fmla="*/ 304 h 608"/>
                <a:gd name="T6" fmla="*/ 96 w 400"/>
                <a:gd name="T7" fmla="*/ 608 h 608"/>
                <a:gd name="T8" fmla="*/ 0 w 400"/>
                <a:gd name="T9" fmla="*/ 512 h 608"/>
                <a:gd name="T10" fmla="*/ 212 w 400"/>
                <a:gd name="T11" fmla="*/ 300 h 608"/>
                <a:gd name="T12" fmla="*/ 4 w 400"/>
                <a:gd name="T13" fmla="*/ 92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0" h="608">
                  <a:moveTo>
                    <a:pt x="4" y="92"/>
                  </a:moveTo>
                  <a:lnTo>
                    <a:pt x="96" y="0"/>
                  </a:lnTo>
                  <a:lnTo>
                    <a:pt x="400" y="304"/>
                  </a:lnTo>
                  <a:lnTo>
                    <a:pt x="96" y="608"/>
                  </a:lnTo>
                  <a:lnTo>
                    <a:pt x="0" y="512"/>
                  </a:lnTo>
                  <a:lnTo>
                    <a:pt x="212" y="300"/>
                  </a:lnTo>
                  <a:lnTo>
                    <a:pt x="4" y="92"/>
                  </a:lnTo>
                  <a:close/>
                </a:path>
              </a:pathLst>
            </a:custGeom>
            <a:solidFill>
              <a:srgbClr val="005D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377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" name="Freeform 17"/>
            <p:cNvSpPr>
              <a:spLocks/>
            </p:cNvSpPr>
            <p:nvPr/>
          </p:nvSpPr>
          <p:spPr bwMode="auto">
            <a:xfrm>
              <a:off x="338137" y="0"/>
              <a:ext cx="360362" cy="549275"/>
            </a:xfrm>
            <a:custGeom>
              <a:avLst/>
              <a:gdLst>
                <a:gd name="T0" fmla="*/ 4 w 399"/>
                <a:gd name="T1" fmla="*/ 92 h 608"/>
                <a:gd name="T2" fmla="*/ 96 w 399"/>
                <a:gd name="T3" fmla="*/ 0 h 608"/>
                <a:gd name="T4" fmla="*/ 399 w 399"/>
                <a:gd name="T5" fmla="*/ 304 h 608"/>
                <a:gd name="T6" fmla="*/ 96 w 399"/>
                <a:gd name="T7" fmla="*/ 608 h 608"/>
                <a:gd name="T8" fmla="*/ 0 w 399"/>
                <a:gd name="T9" fmla="*/ 512 h 608"/>
                <a:gd name="T10" fmla="*/ 212 w 399"/>
                <a:gd name="T11" fmla="*/ 300 h 608"/>
                <a:gd name="T12" fmla="*/ 4 w 399"/>
                <a:gd name="T13" fmla="*/ 92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9" h="608">
                  <a:moveTo>
                    <a:pt x="4" y="92"/>
                  </a:moveTo>
                  <a:lnTo>
                    <a:pt x="96" y="0"/>
                  </a:lnTo>
                  <a:lnTo>
                    <a:pt x="399" y="304"/>
                  </a:lnTo>
                  <a:lnTo>
                    <a:pt x="96" y="608"/>
                  </a:lnTo>
                  <a:lnTo>
                    <a:pt x="0" y="512"/>
                  </a:lnTo>
                  <a:lnTo>
                    <a:pt x="212" y="300"/>
                  </a:lnTo>
                  <a:lnTo>
                    <a:pt x="4" y="92"/>
                  </a:lnTo>
                  <a:close/>
                </a:path>
              </a:pathLst>
            </a:custGeom>
            <a:solidFill>
              <a:srgbClr val="399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377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" name="Freeform 18"/>
            <p:cNvSpPr>
              <a:spLocks/>
            </p:cNvSpPr>
            <p:nvPr/>
          </p:nvSpPr>
          <p:spPr bwMode="auto">
            <a:xfrm>
              <a:off x="681037" y="0"/>
              <a:ext cx="360362" cy="549275"/>
            </a:xfrm>
            <a:custGeom>
              <a:avLst/>
              <a:gdLst>
                <a:gd name="T0" fmla="*/ 4 w 399"/>
                <a:gd name="T1" fmla="*/ 92 h 608"/>
                <a:gd name="T2" fmla="*/ 95 w 399"/>
                <a:gd name="T3" fmla="*/ 0 h 608"/>
                <a:gd name="T4" fmla="*/ 399 w 399"/>
                <a:gd name="T5" fmla="*/ 304 h 608"/>
                <a:gd name="T6" fmla="*/ 95 w 399"/>
                <a:gd name="T7" fmla="*/ 608 h 608"/>
                <a:gd name="T8" fmla="*/ 0 w 399"/>
                <a:gd name="T9" fmla="*/ 512 h 608"/>
                <a:gd name="T10" fmla="*/ 212 w 399"/>
                <a:gd name="T11" fmla="*/ 300 h 608"/>
                <a:gd name="T12" fmla="*/ 4 w 399"/>
                <a:gd name="T13" fmla="*/ 92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9" h="608">
                  <a:moveTo>
                    <a:pt x="4" y="92"/>
                  </a:moveTo>
                  <a:lnTo>
                    <a:pt x="95" y="0"/>
                  </a:lnTo>
                  <a:lnTo>
                    <a:pt x="399" y="304"/>
                  </a:lnTo>
                  <a:lnTo>
                    <a:pt x="95" y="608"/>
                  </a:lnTo>
                  <a:lnTo>
                    <a:pt x="0" y="512"/>
                  </a:lnTo>
                  <a:lnTo>
                    <a:pt x="212" y="300"/>
                  </a:lnTo>
                  <a:lnTo>
                    <a:pt x="4" y="92"/>
                  </a:lnTo>
                  <a:close/>
                </a:path>
              </a:pathLst>
            </a:custGeom>
            <a:solidFill>
              <a:srgbClr val="F79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377"/>
              <a:endParaRPr lang="zh-CN" altLang="en-US">
                <a:solidFill>
                  <a:prstClr val="black"/>
                </a:solidFill>
              </a:endParaRPr>
            </a:p>
          </p:txBody>
        </p:sp>
      </p:grpSp>
      <p:cxnSp>
        <p:nvCxnSpPr>
          <p:cNvPr id="11" name="直接连接符 10"/>
          <p:cNvCxnSpPr/>
          <p:nvPr userDrawn="1"/>
        </p:nvCxnSpPr>
        <p:spPr>
          <a:xfrm>
            <a:off x="0" y="605264"/>
            <a:ext cx="12192000" cy="0"/>
          </a:xfrm>
          <a:prstGeom prst="line">
            <a:avLst/>
          </a:prstGeom>
          <a:ln>
            <a:solidFill>
              <a:srgbClr val="0054A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>
            <a:extLst>
              <a:ext uri="{FF2B5EF4-FFF2-40B4-BE49-F238E27FC236}">
                <a16:creationId xmlns:a16="http://schemas.microsoft.com/office/drawing/2014/main" xmlns="" id="{DB8EB402-7A83-3544-B40E-6CA936B191D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384751" y="29026"/>
            <a:ext cx="1798759" cy="548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9269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2019-07-01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811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000">
        <p:fade/>
      </p:transition>
    </mc:Choice>
    <mc:Fallback xmlns="">
      <p:transition advTm="2000">
        <p:fade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/>
          <p:cNvCxnSpPr/>
          <p:nvPr userDrawn="1"/>
        </p:nvCxnSpPr>
        <p:spPr>
          <a:xfrm>
            <a:off x="1007435" y="833864"/>
            <a:ext cx="10465163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7"/>
          <p:cNvGrpSpPr>
            <a:grpSpLocks/>
          </p:cNvGrpSpPr>
          <p:nvPr userDrawn="1"/>
        </p:nvGrpSpPr>
        <p:grpSpPr bwMode="auto">
          <a:xfrm>
            <a:off x="431371" y="390527"/>
            <a:ext cx="520496" cy="274639"/>
            <a:chOff x="0" y="0"/>
            <a:chExt cx="1041399" cy="549275"/>
          </a:xfrm>
        </p:grpSpPr>
        <p:sp>
          <p:nvSpPr>
            <p:cNvPr id="13" name="Freeform 16"/>
            <p:cNvSpPr>
              <a:spLocks/>
            </p:cNvSpPr>
            <p:nvPr/>
          </p:nvSpPr>
          <p:spPr bwMode="auto">
            <a:xfrm>
              <a:off x="0" y="0"/>
              <a:ext cx="361950" cy="549275"/>
            </a:xfrm>
            <a:custGeom>
              <a:avLst/>
              <a:gdLst>
                <a:gd name="T0" fmla="*/ 4 w 400"/>
                <a:gd name="T1" fmla="*/ 92 h 608"/>
                <a:gd name="T2" fmla="*/ 96 w 400"/>
                <a:gd name="T3" fmla="*/ 0 h 608"/>
                <a:gd name="T4" fmla="*/ 400 w 400"/>
                <a:gd name="T5" fmla="*/ 304 h 608"/>
                <a:gd name="T6" fmla="*/ 96 w 400"/>
                <a:gd name="T7" fmla="*/ 608 h 608"/>
                <a:gd name="T8" fmla="*/ 0 w 400"/>
                <a:gd name="T9" fmla="*/ 512 h 608"/>
                <a:gd name="T10" fmla="*/ 212 w 400"/>
                <a:gd name="T11" fmla="*/ 300 h 608"/>
                <a:gd name="T12" fmla="*/ 4 w 400"/>
                <a:gd name="T13" fmla="*/ 92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0" h="608">
                  <a:moveTo>
                    <a:pt x="4" y="92"/>
                  </a:moveTo>
                  <a:lnTo>
                    <a:pt x="96" y="0"/>
                  </a:lnTo>
                  <a:lnTo>
                    <a:pt x="400" y="304"/>
                  </a:lnTo>
                  <a:lnTo>
                    <a:pt x="96" y="608"/>
                  </a:lnTo>
                  <a:lnTo>
                    <a:pt x="0" y="512"/>
                  </a:lnTo>
                  <a:lnTo>
                    <a:pt x="212" y="300"/>
                  </a:lnTo>
                  <a:lnTo>
                    <a:pt x="4" y="92"/>
                  </a:lnTo>
                  <a:close/>
                </a:path>
              </a:pathLst>
            </a:custGeom>
            <a:solidFill>
              <a:srgbClr val="005D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14" name="Freeform 17"/>
            <p:cNvSpPr>
              <a:spLocks/>
            </p:cNvSpPr>
            <p:nvPr/>
          </p:nvSpPr>
          <p:spPr bwMode="auto">
            <a:xfrm>
              <a:off x="338137" y="0"/>
              <a:ext cx="360362" cy="549275"/>
            </a:xfrm>
            <a:custGeom>
              <a:avLst/>
              <a:gdLst>
                <a:gd name="T0" fmla="*/ 4 w 399"/>
                <a:gd name="T1" fmla="*/ 92 h 608"/>
                <a:gd name="T2" fmla="*/ 96 w 399"/>
                <a:gd name="T3" fmla="*/ 0 h 608"/>
                <a:gd name="T4" fmla="*/ 399 w 399"/>
                <a:gd name="T5" fmla="*/ 304 h 608"/>
                <a:gd name="T6" fmla="*/ 96 w 399"/>
                <a:gd name="T7" fmla="*/ 608 h 608"/>
                <a:gd name="T8" fmla="*/ 0 w 399"/>
                <a:gd name="T9" fmla="*/ 512 h 608"/>
                <a:gd name="T10" fmla="*/ 212 w 399"/>
                <a:gd name="T11" fmla="*/ 300 h 608"/>
                <a:gd name="T12" fmla="*/ 4 w 399"/>
                <a:gd name="T13" fmla="*/ 92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9" h="608">
                  <a:moveTo>
                    <a:pt x="4" y="92"/>
                  </a:moveTo>
                  <a:lnTo>
                    <a:pt x="96" y="0"/>
                  </a:lnTo>
                  <a:lnTo>
                    <a:pt x="399" y="304"/>
                  </a:lnTo>
                  <a:lnTo>
                    <a:pt x="96" y="608"/>
                  </a:lnTo>
                  <a:lnTo>
                    <a:pt x="0" y="512"/>
                  </a:lnTo>
                  <a:lnTo>
                    <a:pt x="212" y="300"/>
                  </a:lnTo>
                  <a:lnTo>
                    <a:pt x="4" y="92"/>
                  </a:lnTo>
                  <a:close/>
                </a:path>
              </a:pathLst>
            </a:custGeom>
            <a:solidFill>
              <a:srgbClr val="399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15" name="Freeform 18"/>
            <p:cNvSpPr>
              <a:spLocks/>
            </p:cNvSpPr>
            <p:nvPr/>
          </p:nvSpPr>
          <p:spPr bwMode="auto">
            <a:xfrm>
              <a:off x="681037" y="0"/>
              <a:ext cx="360362" cy="549275"/>
            </a:xfrm>
            <a:custGeom>
              <a:avLst/>
              <a:gdLst>
                <a:gd name="T0" fmla="*/ 4 w 399"/>
                <a:gd name="T1" fmla="*/ 92 h 608"/>
                <a:gd name="T2" fmla="*/ 95 w 399"/>
                <a:gd name="T3" fmla="*/ 0 h 608"/>
                <a:gd name="T4" fmla="*/ 399 w 399"/>
                <a:gd name="T5" fmla="*/ 304 h 608"/>
                <a:gd name="T6" fmla="*/ 95 w 399"/>
                <a:gd name="T7" fmla="*/ 608 h 608"/>
                <a:gd name="T8" fmla="*/ 0 w 399"/>
                <a:gd name="T9" fmla="*/ 512 h 608"/>
                <a:gd name="T10" fmla="*/ 212 w 399"/>
                <a:gd name="T11" fmla="*/ 300 h 608"/>
                <a:gd name="T12" fmla="*/ 4 w 399"/>
                <a:gd name="T13" fmla="*/ 92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9" h="608">
                  <a:moveTo>
                    <a:pt x="4" y="92"/>
                  </a:moveTo>
                  <a:lnTo>
                    <a:pt x="95" y="0"/>
                  </a:lnTo>
                  <a:lnTo>
                    <a:pt x="399" y="304"/>
                  </a:lnTo>
                  <a:lnTo>
                    <a:pt x="95" y="608"/>
                  </a:lnTo>
                  <a:lnTo>
                    <a:pt x="0" y="512"/>
                  </a:lnTo>
                  <a:lnTo>
                    <a:pt x="212" y="300"/>
                  </a:lnTo>
                  <a:lnTo>
                    <a:pt x="4" y="92"/>
                  </a:lnTo>
                  <a:close/>
                </a:path>
              </a:pathLst>
            </a:custGeom>
            <a:solidFill>
              <a:srgbClr val="F79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</p:grpSp>
      <p:sp>
        <p:nvSpPr>
          <p:cNvPr id="18" name="TextBox 15"/>
          <p:cNvSpPr txBox="1"/>
          <p:nvPr userDrawn="1"/>
        </p:nvSpPr>
        <p:spPr>
          <a:xfrm>
            <a:off x="10800524" y="322661"/>
            <a:ext cx="8951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EEF1883-7A0E-4F66-9932-E581691AD397}" type="slidenum">
              <a:rPr lang="zh-CN" altLang="en-US" sz="2400" smtClean="0">
                <a:solidFill>
                  <a:srgbClr val="005DA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pPr algn="ctr"/>
              <a:t>‹#›</a:t>
            </a:fld>
            <a:r>
              <a:rPr lang="zh-CN" altLang="en-US" sz="2400" dirty="0">
                <a:solidFill>
                  <a:srgbClr val="005DA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29569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000">
        <p:fade/>
      </p:transition>
    </mc:Choice>
    <mc:Fallback xmlns="">
      <p:transition advTm="2000">
        <p:fade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86140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000">
        <p:fade/>
      </p:transition>
    </mc:Choice>
    <mc:Fallback xmlns="">
      <p:transition advTm="2000">
        <p:fade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13208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000">
        <p:fade/>
      </p:transition>
    </mc:Choice>
    <mc:Fallback xmlns="">
      <p:transition advTm="200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9FE70AE1-F3FA-4000-A175-6EE1DF78C57A}" type="datetimeFigureOut">
              <a:rPr lang="zh-CN" altLang="en-US" smtClean="0"/>
              <a:pPr/>
              <a:t>2019-07-01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2CE906DA-49E7-404C-BCF3-A2A7CD3824A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3257454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5333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2019-07-01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477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000">
        <p:fade/>
      </p:transition>
    </mc:Choice>
    <mc:Fallback xmlns="">
      <p:transition advTm="2000">
        <p:fade/>
      </p:transition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2019-07-01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5165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000">
        <p:fade/>
      </p:transition>
    </mc:Choice>
    <mc:Fallback xmlns="">
      <p:transition advTm="2000">
        <p:fade/>
      </p:transition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2019-07-01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4303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000">
        <p:fade/>
      </p:transition>
    </mc:Choice>
    <mc:Fallback xmlns="">
      <p:transition advTm="2000">
        <p:fade/>
      </p:transition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2019-07-01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7818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000">
        <p:fade/>
      </p:transition>
    </mc:Choice>
    <mc:Fallback xmlns="">
      <p:transition advTm="2000">
        <p:fade/>
      </p:transition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2019-07-01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8688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000">
        <p:fade/>
      </p:transition>
    </mc:Choice>
    <mc:Fallback xmlns="">
      <p:transition advTm="2000">
        <p:fade/>
      </p:transition>
    </mc:Fallback>
  </mc:AlternateConten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2" y="273049"/>
            <a:ext cx="4011084" cy="1162051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2"/>
            <a:ext cx="6815667" cy="5853113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2" y="1435102"/>
            <a:ext cx="4011084" cy="46910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2019-07-01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9833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000">
        <p:fade/>
      </p:transition>
    </mc:Choice>
    <mc:Fallback xmlns="">
      <p:transition advTm="2000">
        <p:fade/>
      </p:transition>
    </mc:Fallback>
  </mc:AlternateConten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9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2019-07-01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7005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000">
        <p:fade/>
      </p:transition>
    </mc:Choice>
    <mc:Fallback xmlns="">
      <p:transition advTm="2000">
        <p:fade/>
      </p:transition>
    </mc:Fallback>
  </mc:AlternateConten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2019-07-01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8326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000">
        <p:fade/>
      </p:transition>
    </mc:Choice>
    <mc:Fallback xmlns="">
      <p:transition advTm="2000">
        <p:fade/>
      </p:transition>
    </mc:Fallback>
  </mc:AlternateConten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2019-07-01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7006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000">
        <p:fade/>
      </p:transition>
    </mc:Choice>
    <mc:Fallback xmlns="">
      <p:transition advTm="2000">
        <p:fade/>
      </p:transition>
    </mc:Fallback>
  </mc:AlternateConten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/>
          <p:cNvCxnSpPr/>
          <p:nvPr userDrawn="1"/>
        </p:nvCxnSpPr>
        <p:spPr>
          <a:xfrm>
            <a:off x="1007435" y="833864"/>
            <a:ext cx="10465163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7"/>
          <p:cNvGrpSpPr>
            <a:grpSpLocks/>
          </p:cNvGrpSpPr>
          <p:nvPr userDrawn="1"/>
        </p:nvGrpSpPr>
        <p:grpSpPr bwMode="auto">
          <a:xfrm>
            <a:off x="431371" y="390527"/>
            <a:ext cx="520496" cy="274639"/>
            <a:chOff x="0" y="0"/>
            <a:chExt cx="1041399" cy="549275"/>
          </a:xfrm>
        </p:grpSpPr>
        <p:sp>
          <p:nvSpPr>
            <p:cNvPr id="13" name="Freeform 16"/>
            <p:cNvSpPr>
              <a:spLocks/>
            </p:cNvSpPr>
            <p:nvPr/>
          </p:nvSpPr>
          <p:spPr bwMode="auto">
            <a:xfrm>
              <a:off x="0" y="0"/>
              <a:ext cx="361950" cy="549275"/>
            </a:xfrm>
            <a:custGeom>
              <a:avLst/>
              <a:gdLst>
                <a:gd name="T0" fmla="*/ 4 w 400"/>
                <a:gd name="T1" fmla="*/ 92 h 608"/>
                <a:gd name="T2" fmla="*/ 96 w 400"/>
                <a:gd name="T3" fmla="*/ 0 h 608"/>
                <a:gd name="T4" fmla="*/ 400 w 400"/>
                <a:gd name="T5" fmla="*/ 304 h 608"/>
                <a:gd name="T6" fmla="*/ 96 w 400"/>
                <a:gd name="T7" fmla="*/ 608 h 608"/>
                <a:gd name="T8" fmla="*/ 0 w 400"/>
                <a:gd name="T9" fmla="*/ 512 h 608"/>
                <a:gd name="T10" fmla="*/ 212 w 400"/>
                <a:gd name="T11" fmla="*/ 300 h 608"/>
                <a:gd name="T12" fmla="*/ 4 w 400"/>
                <a:gd name="T13" fmla="*/ 92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0" h="608">
                  <a:moveTo>
                    <a:pt x="4" y="92"/>
                  </a:moveTo>
                  <a:lnTo>
                    <a:pt x="96" y="0"/>
                  </a:lnTo>
                  <a:lnTo>
                    <a:pt x="400" y="304"/>
                  </a:lnTo>
                  <a:lnTo>
                    <a:pt x="96" y="608"/>
                  </a:lnTo>
                  <a:lnTo>
                    <a:pt x="0" y="512"/>
                  </a:lnTo>
                  <a:lnTo>
                    <a:pt x="212" y="300"/>
                  </a:lnTo>
                  <a:lnTo>
                    <a:pt x="4" y="92"/>
                  </a:lnTo>
                  <a:close/>
                </a:path>
              </a:pathLst>
            </a:custGeom>
            <a:solidFill>
              <a:srgbClr val="005D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14" name="Freeform 17"/>
            <p:cNvSpPr>
              <a:spLocks/>
            </p:cNvSpPr>
            <p:nvPr/>
          </p:nvSpPr>
          <p:spPr bwMode="auto">
            <a:xfrm>
              <a:off x="338137" y="0"/>
              <a:ext cx="360362" cy="549275"/>
            </a:xfrm>
            <a:custGeom>
              <a:avLst/>
              <a:gdLst>
                <a:gd name="T0" fmla="*/ 4 w 399"/>
                <a:gd name="T1" fmla="*/ 92 h 608"/>
                <a:gd name="T2" fmla="*/ 96 w 399"/>
                <a:gd name="T3" fmla="*/ 0 h 608"/>
                <a:gd name="T4" fmla="*/ 399 w 399"/>
                <a:gd name="T5" fmla="*/ 304 h 608"/>
                <a:gd name="T6" fmla="*/ 96 w 399"/>
                <a:gd name="T7" fmla="*/ 608 h 608"/>
                <a:gd name="T8" fmla="*/ 0 w 399"/>
                <a:gd name="T9" fmla="*/ 512 h 608"/>
                <a:gd name="T10" fmla="*/ 212 w 399"/>
                <a:gd name="T11" fmla="*/ 300 h 608"/>
                <a:gd name="T12" fmla="*/ 4 w 399"/>
                <a:gd name="T13" fmla="*/ 92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9" h="608">
                  <a:moveTo>
                    <a:pt x="4" y="92"/>
                  </a:moveTo>
                  <a:lnTo>
                    <a:pt x="96" y="0"/>
                  </a:lnTo>
                  <a:lnTo>
                    <a:pt x="399" y="304"/>
                  </a:lnTo>
                  <a:lnTo>
                    <a:pt x="96" y="608"/>
                  </a:lnTo>
                  <a:lnTo>
                    <a:pt x="0" y="512"/>
                  </a:lnTo>
                  <a:lnTo>
                    <a:pt x="212" y="300"/>
                  </a:lnTo>
                  <a:lnTo>
                    <a:pt x="4" y="92"/>
                  </a:lnTo>
                  <a:close/>
                </a:path>
              </a:pathLst>
            </a:custGeom>
            <a:solidFill>
              <a:srgbClr val="399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15" name="Freeform 18"/>
            <p:cNvSpPr>
              <a:spLocks/>
            </p:cNvSpPr>
            <p:nvPr/>
          </p:nvSpPr>
          <p:spPr bwMode="auto">
            <a:xfrm>
              <a:off x="681037" y="0"/>
              <a:ext cx="360362" cy="549275"/>
            </a:xfrm>
            <a:custGeom>
              <a:avLst/>
              <a:gdLst>
                <a:gd name="T0" fmla="*/ 4 w 399"/>
                <a:gd name="T1" fmla="*/ 92 h 608"/>
                <a:gd name="T2" fmla="*/ 95 w 399"/>
                <a:gd name="T3" fmla="*/ 0 h 608"/>
                <a:gd name="T4" fmla="*/ 399 w 399"/>
                <a:gd name="T5" fmla="*/ 304 h 608"/>
                <a:gd name="T6" fmla="*/ 95 w 399"/>
                <a:gd name="T7" fmla="*/ 608 h 608"/>
                <a:gd name="T8" fmla="*/ 0 w 399"/>
                <a:gd name="T9" fmla="*/ 512 h 608"/>
                <a:gd name="T10" fmla="*/ 212 w 399"/>
                <a:gd name="T11" fmla="*/ 300 h 608"/>
                <a:gd name="T12" fmla="*/ 4 w 399"/>
                <a:gd name="T13" fmla="*/ 92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9" h="608">
                  <a:moveTo>
                    <a:pt x="4" y="92"/>
                  </a:moveTo>
                  <a:lnTo>
                    <a:pt x="95" y="0"/>
                  </a:lnTo>
                  <a:lnTo>
                    <a:pt x="399" y="304"/>
                  </a:lnTo>
                  <a:lnTo>
                    <a:pt x="95" y="608"/>
                  </a:lnTo>
                  <a:lnTo>
                    <a:pt x="0" y="512"/>
                  </a:lnTo>
                  <a:lnTo>
                    <a:pt x="212" y="300"/>
                  </a:lnTo>
                  <a:lnTo>
                    <a:pt x="4" y="92"/>
                  </a:lnTo>
                  <a:close/>
                </a:path>
              </a:pathLst>
            </a:custGeom>
            <a:solidFill>
              <a:srgbClr val="F79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</p:grpSp>
      <p:sp>
        <p:nvSpPr>
          <p:cNvPr id="18" name="TextBox 15"/>
          <p:cNvSpPr txBox="1"/>
          <p:nvPr userDrawn="1"/>
        </p:nvSpPr>
        <p:spPr>
          <a:xfrm>
            <a:off x="10800524" y="322661"/>
            <a:ext cx="8951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EEF1883-7A0E-4F66-9932-E581691AD397}" type="slidenum">
              <a:rPr lang="zh-CN" altLang="en-US" sz="2400" smtClean="0">
                <a:solidFill>
                  <a:srgbClr val="005DA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pPr algn="ctr"/>
              <a:t>‹#›</a:t>
            </a:fld>
            <a:r>
              <a:rPr lang="zh-CN" altLang="en-US" sz="2400" dirty="0">
                <a:solidFill>
                  <a:srgbClr val="005DA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961952" y="206880"/>
            <a:ext cx="5230059" cy="629833"/>
          </a:xfrm>
        </p:spPr>
        <p:txBody>
          <a:bodyPr>
            <a:normAutofit/>
          </a:bodyPr>
          <a:lstStyle>
            <a:lvl1pPr marL="0" indent="0">
              <a:buNone/>
              <a:defRPr sz="320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930177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000">
        <p:fade/>
      </p:transition>
    </mc:Choice>
    <mc:Fallback xmlns="">
      <p:transition advTm="200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9FE70AE1-F3FA-4000-A175-6EE1DF78C57A}" type="datetimeFigureOut">
              <a:rPr lang="zh-CN" altLang="en-US" smtClean="0"/>
              <a:pPr/>
              <a:t>2019-07-01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2CE906DA-49E7-404C-BCF3-A2A7CD3824A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7228866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" y="0"/>
            <a:ext cx="12191999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502375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9FE70AE1-F3FA-4000-A175-6EE1DF78C57A}" type="datetimeFigureOut">
              <a:rPr lang="zh-CN" altLang="en-US" smtClean="0"/>
              <a:pPr/>
              <a:t>2019-07-01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2CE906DA-49E7-404C-BCF3-A2A7CD3824A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22813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8.xml"/><Relationship Id="rId13" Type="http://schemas.openxmlformats.org/officeDocument/2006/relationships/slideLayout" Target="../slideLayouts/slideLayout63.xml"/><Relationship Id="rId3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62.xml"/><Relationship Id="rId2" Type="http://schemas.openxmlformats.org/officeDocument/2006/relationships/slideLayout" Target="../slideLayouts/slideLayout52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61.xml"/><Relationship Id="rId5" Type="http://schemas.openxmlformats.org/officeDocument/2006/relationships/slideLayout" Target="../slideLayouts/slideLayout55.xml"/><Relationship Id="rId15" Type="http://schemas.openxmlformats.org/officeDocument/2006/relationships/slideLayout" Target="../slideLayouts/slideLayout65.xml"/><Relationship Id="rId1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64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3.xml"/><Relationship Id="rId13" Type="http://schemas.openxmlformats.org/officeDocument/2006/relationships/slideLayout" Target="../slideLayouts/slideLayout78.xml"/><Relationship Id="rId3" Type="http://schemas.openxmlformats.org/officeDocument/2006/relationships/slideLayout" Target="../slideLayouts/slideLayout68.xml"/><Relationship Id="rId7" Type="http://schemas.openxmlformats.org/officeDocument/2006/relationships/slideLayout" Target="../slideLayouts/slideLayout72.xml"/><Relationship Id="rId12" Type="http://schemas.openxmlformats.org/officeDocument/2006/relationships/slideLayout" Target="../slideLayouts/slideLayout77.xml"/><Relationship Id="rId2" Type="http://schemas.openxmlformats.org/officeDocument/2006/relationships/slideLayout" Target="../slideLayouts/slideLayout67.xml"/><Relationship Id="rId16" Type="http://schemas.openxmlformats.org/officeDocument/2006/relationships/theme" Target="../theme/theme3.xml"/><Relationship Id="rId1" Type="http://schemas.openxmlformats.org/officeDocument/2006/relationships/slideLayout" Target="../slideLayouts/slideLayout66.xml"/><Relationship Id="rId6" Type="http://schemas.openxmlformats.org/officeDocument/2006/relationships/slideLayout" Target="../slideLayouts/slideLayout71.xml"/><Relationship Id="rId11" Type="http://schemas.openxmlformats.org/officeDocument/2006/relationships/slideLayout" Target="../slideLayouts/slideLayout76.xml"/><Relationship Id="rId5" Type="http://schemas.openxmlformats.org/officeDocument/2006/relationships/slideLayout" Target="../slideLayouts/slideLayout70.xml"/><Relationship Id="rId15" Type="http://schemas.openxmlformats.org/officeDocument/2006/relationships/slideLayout" Target="../slideLayouts/slideLayout80.xml"/><Relationship Id="rId10" Type="http://schemas.openxmlformats.org/officeDocument/2006/relationships/slideLayout" Target="../slideLayouts/slideLayout75.xml"/><Relationship Id="rId4" Type="http://schemas.openxmlformats.org/officeDocument/2006/relationships/slideLayout" Target="../slideLayouts/slideLayout69.xml"/><Relationship Id="rId9" Type="http://schemas.openxmlformats.org/officeDocument/2006/relationships/slideLayout" Target="../slideLayouts/slideLayout74.xml"/><Relationship Id="rId14" Type="http://schemas.openxmlformats.org/officeDocument/2006/relationships/slideLayout" Target="../slideLayouts/slideLayout7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40180581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87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718" r:id="rId40"/>
    <p:sldLayoutId id="2147483719" r:id="rId41"/>
    <p:sldLayoutId id="2147483720" r:id="rId42"/>
    <p:sldLayoutId id="2147483721" r:id="rId43"/>
    <p:sldLayoutId id="2147483722" r:id="rId44"/>
    <p:sldLayoutId id="2147483726" r:id="rId45"/>
    <p:sldLayoutId id="2147483727" r:id="rId46"/>
    <p:sldLayoutId id="2147483728" r:id="rId47"/>
    <p:sldLayoutId id="2147483729" r:id="rId48"/>
    <p:sldLayoutId id="2147483730" r:id="rId49"/>
    <p:sldLayoutId id="2147483731" r:id="rId50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2019-07-01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74922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  <p:sldLayoutId id="2147483701" r:id="rId13"/>
    <p:sldLayoutId id="2147483702" r:id="rId14"/>
    <p:sldLayoutId id="2147483736" r:id="rId15"/>
  </p:sldLayoutIdLst>
  <mc:AlternateContent xmlns:mc="http://schemas.openxmlformats.org/markup-compatibility/2006" xmlns:p14="http://schemas.microsoft.com/office/powerpoint/2010/main">
    <mc:Choice Requires="p14">
      <p:transition p14:dur="10" advTm="2000">
        <p:fade/>
      </p:transition>
    </mc:Choice>
    <mc:Fallback xmlns="">
      <p:transition advTm="2000">
        <p:fade/>
      </p:transition>
    </mc:Fallback>
  </mc:AlternateContent>
  <p:txStyles>
    <p:titleStyle>
      <a:lvl1pPr algn="ctr" defTabSz="1219170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2019-07-01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81697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05" r:id="rId2"/>
    <p:sldLayoutId id="2147483706" r:id="rId3"/>
    <p:sldLayoutId id="2147483707" r:id="rId4"/>
    <p:sldLayoutId id="2147483708" r:id="rId5"/>
    <p:sldLayoutId id="2147483709" r:id="rId6"/>
    <p:sldLayoutId id="2147483710" r:id="rId7"/>
    <p:sldLayoutId id="2147483711" r:id="rId8"/>
    <p:sldLayoutId id="2147483712" r:id="rId9"/>
    <p:sldLayoutId id="2147483713" r:id="rId10"/>
    <p:sldLayoutId id="2147483714" r:id="rId11"/>
    <p:sldLayoutId id="2147483715" r:id="rId12"/>
    <p:sldLayoutId id="2147483716" r:id="rId13"/>
    <p:sldLayoutId id="2147483717" r:id="rId14"/>
    <p:sldLayoutId id="2147483723" r:id="rId15"/>
  </p:sldLayoutIdLst>
  <mc:AlternateContent xmlns:mc="http://schemas.openxmlformats.org/markup-compatibility/2006" xmlns:p14="http://schemas.microsoft.com/office/powerpoint/2010/main">
    <mc:Choice Requires="p14">
      <p:transition p14:dur="10" advTm="2000">
        <p:fade/>
      </p:transition>
    </mc:Choice>
    <mc:Fallback xmlns="">
      <p:transition advTm="2000">
        <p:fade/>
      </p:transition>
    </mc:Fallback>
  </mc:AlternateContent>
  <p:txStyles>
    <p:titleStyle>
      <a:lvl1pPr algn="ctr" defTabSz="1219170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80.xml"/><Relationship Id="rId5" Type="http://schemas.openxmlformats.org/officeDocument/2006/relationships/image" Target="../media/image8.jpeg"/><Relationship Id="rId4" Type="http://schemas.openxmlformats.org/officeDocument/2006/relationships/image" Target="../media/image7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-14072" y="2851872"/>
            <a:ext cx="12215328" cy="400612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18" name="Picture 324"/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710"/>
          <a:stretch/>
        </p:blipFill>
        <p:spPr bwMode="auto">
          <a:xfrm>
            <a:off x="6136907" y="106155"/>
            <a:ext cx="2988000" cy="2638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" name="Picture 328"/>
          <p:cNvPicPr>
            <a:picLocks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39812"/>
          <a:stretch/>
        </p:blipFill>
        <p:spPr bwMode="auto">
          <a:xfrm>
            <a:off x="3072248" y="118176"/>
            <a:ext cx="2988000" cy="26264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文本框 11"/>
          <p:cNvSpPr txBox="1"/>
          <p:nvPr/>
        </p:nvSpPr>
        <p:spPr>
          <a:xfrm>
            <a:off x="1007435" y="3461155"/>
            <a:ext cx="10081120" cy="1392689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68578" tIns="34290" rIns="68578" bIns="34290" rtlCol="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zh-CN" altLang="en-US" sz="43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进度管理实验课程设计</a:t>
            </a:r>
            <a:endParaRPr lang="en-US" altLang="zh-CN" sz="4300" b="1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en-US" altLang="zh-CN" sz="4300" b="1" dirty="0" smtClean="0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</a:rPr>
              <a:t>——PBS</a:t>
            </a:r>
            <a:r>
              <a:rPr lang="zh-CN" altLang="en-US" sz="4300" b="1" dirty="0" smtClean="0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</a:rPr>
              <a:t>定义</a:t>
            </a:r>
            <a:endParaRPr lang="zh-CN" altLang="en-US" sz="4300" b="1" dirty="0">
              <a:solidFill>
                <a:srgbClr val="FFFF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" name="文本框 11"/>
          <p:cNvSpPr txBox="1"/>
          <p:nvPr/>
        </p:nvSpPr>
        <p:spPr>
          <a:xfrm>
            <a:off x="2350804" y="5541235"/>
            <a:ext cx="7485577" cy="530915"/>
          </a:xfrm>
          <a:prstGeom prst="rect">
            <a:avLst/>
          </a:prstGeom>
          <a:noFill/>
        </p:spPr>
        <p:txBody>
          <a:bodyPr wrap="square" lIns="68578" tIns="34290" rIns="68578" bIns="34290" rtlCol="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contourClr>
                <a:schemeClr val="accent1">
                  <a:shade val="75000"/>
                </a:schemeClr>
              </a:contourClr>
            </a:sp3d>
          </a:bodyPr>
          <a:lstStyle>
            <a:defPPr>
              <a:defRPr lang="zh-CN"/>
            </a:defPPr>
            <a:lvl1pPr>
              <a:defRPr sz="3600" b="1" cap="all" spc="200">
                <a:ln w="0"/>
                <a:solidFill>
                  <a:srgbClr val="3B8F66"/>
                </a:solidFill>
                <a:effectLst>
                  <a:reflection blurRad="12700" stA="50000" endPos="50000" dist="5000" dir="5400000" sy="-100000" rotWithShape="0"/>
                </a:effectLst>
                <a:latin typeface="微软雅黑" pitchFamily="34" charset="-122"/>
                <a:ea typeface="微软雅黑" pitchFamily="34" charset="-122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zh-CN" altLang="en-US" sz="2000" b="0" spc="0" dirty="0">
                <a:solidFill>
                  <a:schemeClr val="bg1"/>
                </a:solidFill>
                <a:effectLst/>
                <a:sym typeface="+mn-lt"/>
              </a:rPr>
              <a:t>上海普华科技发展股份有限公司    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853"/>
          <a:stretch/>
        </p:blipFill>
        <p:spPr>
          <a:xfrm>
            <a:off x="9207796" y="106157"/>
            <a:ext cx="2988000" cy="2638511"/>
          </a:xfrm>
          <a:prstGeom prst="rect">
            <a:avLst/>
          </a:prstGeom>
        </p:spPr>
      </p:pic>
      <p:pic>
        <p:nvPicPr>
          <p:cNvPr id="2050" name="Picture 2" descr="https://timgsa.baidu.com/timg?image&amp;quality=80&amp;size=b9999_10000&amp;sec=1530013594292&amp;di=86cab57ec330522edc7ac725c4375051&amp;imgtype=0&amp;src=http%3A%2F%2Fwww.chinairn.com%2FUserFiles%2Fimage%2F20171024%2F20171024150820_1502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58" b="2139"/>
          <a:stretch/>
        </p:blipFill>
        <p:spPr bwMode="auto">
          <a:xfrm flipH="1">
            <a:off x="-3" y="118176"/>
            <a:ext cx="2988000" cy="2626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7123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对项目进度管理方法的思考</a:t>
            </a:r>
            <a:endParaRPr lang="zh-CN" altLang="en-US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Rectangle 3"/>
          <p:cNvSpPr txBox="1">
            <a:spLocks noChangeArrowheads="1"/>
          </p:cNvSpPr>
          <p:nvPr/>
        </p:nvSpPr>
        <p:spPr>
          <a:xfrm>
            <a:off x="477735" y="842122"/>
            <a:ext cx="11191102" cy="5407603"/>
          </a:xfrm>
          <a:prstGeom prst="rect">
            <a:avLst/>
          </a:prstGeom>
        </p:spPr>
        <p:txBody>
          <a:bodyPr lIns="121917" tIns="60958" rIns="121917" bIns="60958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l"/>
            </a:pPr>
            <a:r>
              <a:rPr lang="zh-CN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微软雅黑" panose="020B0503020204020204" pitchFamily="34" charset="-122"/>
              </a:rPr>
              <a:t>进度管理</a:t>
            </a:r>
            <a:r>
              <a:rPr lang="zh-CN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微软雅黑" panose="020B0503020204020204" pitchFamily="34" charset="-122"/>
              </a:rPr>
              <a:t>是项目管理的中心和</a:t>
            </a:r>
            <a:r>
              <a:rPr lang="zh-CN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微软雅黑" panose="020B0503020204020204" pitchFamily="34" charset="-122"/>
              </a:rPr>
              <a:t>基础</a:t>
            </a:r>
            <a:endParaRPr lang="en-US" altLang="zh-CN" sz="2400" b="1" dirty="0"/>
          </a:p>
          <a:p>
            <a:pPr marL="898525" lvl="1" indent="-441325">
              <a:buFont typeface="Wingdings" pitchFamily="2" charset="2"/>
              <a:buChar char="Ø"/>
            </a:pPr>
            <a:r>
              <a:rPr lang="zh-CN" altLang="en-US" sz="2400" b="1" dirty="0"/>
              <a:t>一个管理</a:t>
            </a:r>
            <a:r>
              <a:rPr lang="zh-CN" altLang="en-US" sz="2400" b="1" dirty="0" smtClean="0"/>
              <a:t>成功</a:t>
            </a:r>
            <a:r>
              <a:rPr lang="zh-CN" altLang="en-US" sz="2400" b="1" dirty="0"/>
              <a:t>的</a:t>
            </a:r>
            <a:r>
              <a:rPr lang="zh-CN" altLang="en-US" sz="2400" b="1" dirty="0" smtClean="0"/>
              <a:t>项目，肯定会有一个高效的进度管理体系来支撑；</a:t>
            </a:r>
            <a:endParaRPr lang="zh-CN" altLang="en-US" sz="2400" b="1" dirty="0"/>
          </a:p>
          <a:p>
            <a:pPr marL="898525" lvl="1" indent="-441325">
              <a:buFont typeface="Wingdings" pitchFamily="2" charset="2"/>
              <a:buChar char="Ø"/>
            </a:pPr>
            <a:r>
              <a:rPr lang="zh-CN" altLang="en-US" sz="2400" b="1" dirty="0"/>
              <a:t>业内对进度管理重要性的认识</a:t>
            </a:r>
            <a:r>
              <a:rPr lang="zh-CN" altLang="en-US" sz="2400" b="1" dirty="0" smtClean="0"/>
              <a:t>，高度统一、没有分歧。</a:t>
            </a:r>
            <a:endParaRPr lang="en-US" altLang="zh-CN" sz="2400" b="1" dirty="0" smtClean="0"/>
          </a:p>
          <a:p>
            <a:pPr marL="800100" lvl="1" indent="-342900">
              <a:buFont typeface="Arial" pitchFamily="34" charset="0"/>
              <a:buChar char="•"/>
            </a:pPr>
            <a:endParaRPr lang="en-US" altLang="zh-CN" sz="11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lvl="1" indent="-342900">
              <a:buFont typeface="Wingdings" pitchFamily="2" charset="2"/>
              <a:buChar char="l"/>
            </a:pPr>
            <a:r>
              <a:rPr lang="zh-CN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微软雅黑" panose="020B0503020204020204" pitchFamily="34" charset="-122"/>
              </a:rPr>
              <a:t>要</a:t>
            </a:r>
            <a:r>
              <a:rPr lang="zh-CN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微软雅黑" panose="020B0503020204020204" pitchFamily="34" charset="-122"/>
              </a:rPr>
              <a:t>想做好进度管理</a:t>
            </a:r>
            <a:r>
              <a:rPr lang="zh-CN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微软雅黑" panose="020B0503020204020204" pitchFamily="34" charset="-122"/>
              </a:rPr>
              <a:t>，面临很多挑战</a:t>
            </a:r>
            <a:endParaRPr lang="zh-CN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微软雅黑" panose="020B0503020204020204" pitchFamily="34" charset="-122"/>
            </a:endParaRPr>
          </a:p>
          <a:p>
            <a:pPr marL="898525" lvl="1" indent="-441325">
              <a:buFont typeface="Wingdings" pitchFamily="2" charset="2"/>
              <a:buChar char="Ø"/>
            </a:pPr>
            <a:r>
              <a:rPr lang="zh-CN" altLang="en-US" sz="2400" b="1" dirty="0" smtClean="0"/>
              <a:t>计划工作点</a:t>
            </a:r>
            <a:r>
              <a:rPr lang="zh-CN" altLang="en-US" sz="2400" b="1" dirty="0"/>
              <a:t>多面广，受</a:t>
            </a:r>
            <a:r>
              <a:rPr lang="zh-CN" altLang="en-US" sz="2400" b="1" dirty="0" smtClean="0"/>
              <a:t>知识面、管理经验、管理资源</a:t>
            </a:r>
            <a:r>
              <a:rPr lang="zh-CN" altLang="en-US" sz="2400" b="1" dirty="0"/>
              <a:t>等诸多</a:t>
            </a:r>
            <a:r>
              <a:rPr lang="zh-CN" altLang="en-US" sz="2400" b="1" dirty="0" smtClean="0"/>
              <a:t>制约；</a:t>
            </a:r>
            <a:endParaRPr lang="zh-CN" altLang="en-US" sz="2400" b="1" dirty="0"/>
          </a:p>
          <a:p>
            <a:pPr marL="898525" lvl="1" indent="-441325">
              <a:buFont typeface="Wingdings" pitchFamily="2" charset="2"/>
              <a:buChar char="Ø"/>
            </a:pPr>
            <a:r>
              <a:rPr lang="zh-CN" altLang="en-US" sz="2400" b="1" dirty="0"/>
              <a:t>项目实施</a:t>
            </a:r>
            <a:r>
              <a:rPr lang="zh-CN" altLang="en-US" sz="2400" b="1" dirty="0" smtClean="0"/>
              <a:t>过程不大</a:t>
            </a:r>
            <a:r>
              <a:rPr lang="zh-CN" altLang="en-US" sz="2400" b="1" dirty="0"/>
              <a:t>可能如计划安排般顺利</a:t>
            </a:r>
            <a:r>
              <a:rPr lang="zh-CN" altLang="en-US" sz="2400" b="1" dirty="0" smtClean="0"/>
              <a:t>推进；</a:t>
            </a:r>
            <a:endParaRPr lang="zh-CN" altLang="en-US" sz="2400" b="1" dirty="0"/>
          </a:p>
          <a:p>
            <a:pPr marL="898525" lvl="1" indent="-441325">
              <a:buFont typeface="Wingdings" pitchFamily="2" charset="2"/>
              <a:buChar char="Ø"/>
            </a:pPr>
            <a:r>
              <a:rPr lang="zh-CN" altLang="en-US" sz="2400" b="1" dirty="0"/>
              <a:t>出现偏差时，各干系人之间难免因利益冲突而协调</a:t>
            </a:r>
            <a:r>
              <a:rPr lang="zh-CN" altLang="en-US" sz="2400" b="1" dirty="0" smtClean="0"/>
              <a:t>困难。</a:t>
            </a:r>
            <a:endParaRPr lang="en-US" altLang="zh-CN" sz="2400" b="1" dirty="0"/>
          </a:p>
          <a:p>
            <a:pPr marL="800100" lvl="1" indent="-342900">
              <a:buFont typeface="Arial" pitchFamily="34" charset="0"/>
              <a:buChar char="•"/>
            </a:pPr>
            <a:endParaRPr lang="en-US" altLang="zh-CN" sz="11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lvl="1" indent="-342900">
              <a:buFont typeface="Wingdings" pitchFamily="2" charset="2"/>
              <a:buChar char="l"/>
            </a:pPr>
            <a:r>
              <a:rPr lang="zh-CN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微软雅黑" panose="020B0503020204020204" pitchFamily="34" charset="-122"/>
              </a:rPr>
              <a:t>那么，怎么办呢？</a:t>
            </a:r>
          </a:p>
          <a:p>
            <a:pPr marL="898525" lvl="1" indent="-441325">
              <a:buFont typeface="Wingdings" pitchFamily="2" charset="2"/>
              <a:buChar char="Ø"/>
            </a:pPr>
            <a:r>
              <a:rPr lang="zh-CN" altLang="en-US" sz="2400" b="1" dirty="0"/>
              <a:t>业界同行们一直</a:t>
            </a:r>
            <a:r>
              <a:rPr lang="zh-CN" altLang="en-US" sz="2400" b="1" dirty="0" smtClean="0"/>
              <a:t>在不断  </a:t>
            </a:r>
            <a:r>
              <a:rPr lang="zh-CN" altLang="en-US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思考</a:t>
            </a:r>
            <a:r>
              <a:rPr lang="en-US" altLang="zh-CN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—</a:t>
            </a:r>
            <a:r>
              <a:rPr lang="zh-CN" altLang="en-US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探索</a:t>
            </a:r>
            <a:r>
              <a:rPr lang="en-US" altLang="zh-CN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—</a:t>
            </a:r>
            <a:r>
              <a:rPr lang="zh-CN" altLang="en-US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总结</a:t>
            </a:r>
            <a:r>
              <a:rPr lang="en-US" altLang="zh-CN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—</a:t>
            </a:r>
            <a:r>
              <a:rPr lang="zh-CN" altLang="en-US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提高</a:t>
            </a:r>
            <a:r>
              <a:rPr lang="zh-CN" altLang="en-US" sz="2400" b="1" dirty="0" smtClean="0"/>
              <a:t>  地</a:t>
            </a:r>
            <a:r>
              <a:rPr lang="zh-CN" altLang="en-US" sz="2400" b="1" dirty="0"/>
              <a:t>努力</a:t>
            </a:r>
            <a:r>
              <a:rPr lang="zh-CN" altLang="en-US" sz="2400" b="1" dirty="0" smtClean="0"/>
              <a:t>着；</a:t>
            </a:r>
            <a:endParaRPr lang="zh-CN" altLang="en-US" sz="2400" b="1" dirty="0"/>
          </a:p>
          <a:p>
            <a:pPr marL="898525" lvl="1" indent="-441325">
              <a:buFont typeface="Wingdings" pitchFamily="2" charset="2"/>
              <a:buChar char="Ø"/>
            </a:pPr>
            <a:r>
              <a:rPr lang="zh-CN" altLang="en-US" sz="2400" b="1" dirty="0"/>
              <a:t>需要理论知识、实践方法、工具软件、专业团队。。</a:t>
            </a:r>
            <a:r>
              <a:rPr lang="zh-CN" altLang="en-US" sz="2400" b="1" dirty="0" smtClean="0"/>
              <a:t>。</a:t>
            </a:r>
            <a:endParaRPr lang="zh-CN" altLang="en-US" sz="2400" b="1" dirty="0"/>
          </a:p>
          <a:p>
            <a:pPr marL="800100" lvl="1" indent="-342900">
              <a:buFont typeface="Arial" pitchFamily="34" charset="0"/>
              <a:buChar char="•"/>
            </a:pP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buFont typeface="Arial" pitchFamily="34" charset="0"/>
              <a:buChar char="•"/>
            </a:pP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buFont typeface="Arial" pitchFamily="34" charset="0"/>
              <a:buChar char="•"/>
            </a:pP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74409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组合 66"/>
          <p:cNvGrpSpPr/>
          <p:nvPr/>
        </p:nvGrpSpPr>
        <p:grpSpPr>
          <a:xfrm>
            <a:off x="881376" y="1967288"/>
            <a:ext cx="10733412" cy="4428403"/>
            <a:chOff x="295047" y="1557163"/>
            <a:chExt cx="11679793" cy="4962434"/>
          </a:xfrm>
        </p:grpSpPr>
        <p:sp>
          <p:nvSpPr>
            <p:cNvPr id="34" name="副标题 1"/>
            <p:cNvSpPr txBox="1">
              <a:spLocks/>
            </p:cNvSpPr>
            <p:nvPr/>
          </p:nvSpPr>
          <p:spPr>
            <a:xfrm>
              <a:off x="963084" y="3020055"/>
              <a:ext cx="10363200" cy="1500187"/>
            </a:xfrm>
            <a:prstGeom prst="rect">
              <a:avLst/>
            </a:prstGeom>
          </p:spPr>
          <p:txBody>
            <a:bodyPr lIns="91414" tIns="45707" rIns="91414" bIns="45707"/>
            <a:lstStyle>
              <a:lvl1pPr marL="228594" indent="-228594" algn="l" defTabSz="914377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783" indent="-228594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2971" indent="-228594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160" indent="-228594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349" indent="-228594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537" indent="-228594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726" indent="-228594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8914" indent="-228594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103" indent="-228594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方法归纳：五步法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" name="Isosceles Triangle 41"/>
            <p:cNvSpPr/>
            <p:nvPr/>
          </p:nvSpPr>
          <p:spPr>
            <a:xfrm>
              <a:off x="9265209" y="2449505"/>
              <a:ext cx="2679619" cy="1359697"/>
            </a:xfrm>
            <a:custGeom>
              <a:avLst/>
              <a:gdLst>
                <a:gd name="connsiteX0" fmla="*/ 0 w 2156372"/>
                <a:gd name="connsiteY0" fmla="*/ 867870 h 867870"/>
                <a:gd name="connsiteX1" fmla="*/ 2156372 w 2156372"/>
                <a:gd name="connsiteY1" fmla="*/ 0 h 867870"/>
                <a:gd name="connsiteX2" fmla="*/ 2156372 w 2156372"/>
                <a:gd name="connsiteY2" fmla="*/ 867870 h 867870"/>
                <a:gd name="connsiteX3" fmla="*/ 0 w 2156372"/>
                <a:gd name="connsiteY3" fmla="*/ 867870 h 867870"/>
                <a:gd name="connsiteX0" fmla="*/ 0 w 1970106"/>
                <a:gd name="connsiteY0" fmla="*/ 664670 h 867870"/>
                <a:gd name="connsiteX1" fmla="*/ 1970106 w 1970106"/>
                <a:gd name="connsiteY1" fmla="*/ 0 h 867870"/>
                <a:gd name="connsiteX2" fmla="*/ 1970106 w 1970106"/>
                <a:gd name="connsiteY2" fmla="*/ 867870 h 867870"/>
                <a:gd name="connsiteX3" fmla="*/ 0 w 1970106"/>
                <a:gd name="connsiteY3" fmla="*/ 664670 h 867870"/>
                <a:gd name="connsiteX0" fmla="*/ 0 w 2130972"/>
                <a:gd name="connsiteY0" fmla="*/ 1028737 h 1231937"/>
                <a:gd name="connsiteX1" fmla="*/ 2130972 w 2130972"/>
                <a:gd name="connsiteY1" fmla="*/ 0 h 1231937"/>
                <a:gd name="connsiteX2" fmla="*/ 1970106 w 2130972"/>
                <a:gd name="connsiteY2" fmla="*/ 1231937 h 1231937"/>
                <a:gd name="connsiteX3" fmla="*/ 0 w 2130972"/>
                <a:gd name="connsiteY3" fmla="*/ 1028737 h 1231937"/>
                <a:gd name="connsiteX0" fmla="*/ 586828 w 2556934"/>
                <a:gd name="connsiteY0" fmla="*/ 1350470 h 1553670"/>
                <a:gd name="connsiteX1" fmla="*/ 0 w 2556934"/>
                <a:gd name="connsiteY1" fmla="*/ 0 h 1553670"/>
                <a:gd name="connsiteX2" fmla="*/ 2556934 w 2556934"/>
                <a:gd name="connsiteY2" fmla="*/ 1553670 h 1553670"/>
                <a:gd name="connsiteX3" fmla="*/ 586828 w 2556934"/>
                <a:gd name="connsiteY3" fmla="*/ 1350470 h 1553670"/>
                <a:gd name="connsiteX0" fmla="*/ 544495 w 2556934"/>
                <a:gd name="connsiteY0" fmla="*/ 1358936 h 1553670"/>
                <a:gd name="connsiteX1" fmla="*/ 0 w 2556934"/>
                <a:gd name="connsiteY1" fmla="*/ 0 h 1553670"/>
                <a:gd name="connsiteX2" fmla="*/ 2556934 w 2556934"/>
                <a:gd name="connsiteY2" fmla="*/ 1553670 h 1553670"/>
                <a:gd name="connsiteX3" fmla="*/ 544495 w 2556934"/>
                <a:gd name="connsiteY3" fmla="*/ 1358936 h 1553670"/>
                <a:gd name="connsiteX0" fmla="*/ 214295 w 2226734"/>
                <a:gd name="connsiteY0" fmla="*/ 1435136 h 1629870"/>
                <a:gd name="connsiteX1" fmla="*/ 0 w 2226734"/>
                <a:gd name="connsiteY1" fmla="*/ 0 h 1629870"/>
                <a:gd name="connsiteX2" fmla="*/ 2226734 w 2226734"/>
                <a:gd name="connsiteY2" fmla="*/ 1629870 h 1629870"/>
                <a:gd name="connsiteX3" fmla="*/ 214295 w 2226734"/>
                <a:gd name="connsiteY3" fmla="*/ 1435136 h 1629870"/>
                <a:gd name="connsiteX0" fmla="*/ 214295 w 2302934"/>
                <a:gd name="connsiteY0" fmla="*/ 1435136 h 1435136"/>
                <a:gd name="connsiteX1" fmla="*/ 0 w 2302934"/>
                <a:gd name="connsiteY1" fmla="*/ 0 h 1435136"/>
                <a:gd name="connsiteX2" fmla="*/ 2302934 w 2302934"/>
                <a:gd name="connsiteY2" fmla="*/ 1147270 h 1435136"/>
                <a:gd name="connsiteX3" fmla="*/ 214295 w 2302934"/>
                <a:gd name="connsiteY3" fmla="*/ 1435136 h 1435136"/>
                <a:gd name="connsiteX0" fmla="*/ 214295 w 2302934"/>
                <a:gd name="connsiteY0" fmla="*/ 1435136 h 1435136"/>
                <a:gd name="connsiteX1" fmla="*/ 107238 w 2302934"/>
                <a:gd name="connsiteY1" fmla="*/ 757622 h 1435136"/>
                <a:gd name="connsiteX2" fmla="*/ 0 w 2302934"/>
                <a:gd name="connsiteY2" fmla="*/ 0 h 1435136"/>
                <a:gd name="connsiteX3" fmla="*/ 2302934 w 2302934"/>
                <a:gd name="connsiteY3" fmla="*/ 1147270 h 1435136"/>
                <a:gd name="connsiteX4" fmla="*/ 214295 w 2302934"/>
                <a:gd name="connsiteY4" fmla="*/ 1435136 h 1435136"/>
                <a:gd name="connsiteX0" fmla="*/ 445723 w 2534362"/>
                <a:gd name="connsiteY0" fmla="*/ 1435136 h 1435136"/>
                <a:gd name="connsiteX1" fmla="*/ 0 w 2534362"/>
                <a:gd name="connsiteY1" fmla="*/ 622156 h 1435136"/>
                <a:gd name="connsiteX2" fmla="*/ 231428 w 2534362"/>
                <a:gd name="connsiteY2" fmla="*/ 0 h 1435136"/>
                <a:gd name="connsiteX3" fmla="*/ 2534362 w 2534362"/>
                <a:gd name="connsiteY3" fmla="*/ 1147270 h 1435136"/>
                <a:gd name="connsiteX4" fmla="*/ 445723 w 2534362"/>
                <a:gd name="connsiteY4" fmla="*/ 1435136 h 1435136"/>
                <a:gd name="connsiteX0" fmla="*/ 454190 w 2534362"/>
                <a:gd name="connsiteY0" fmla="*/ 1333536 h 1333536"/>
                <a:gd name="connsiteX1" fmla="*/ 0 w 2534362"/>
                <a:gd name="connsiteY1" fmla="*/ 622156 h 1333536"/>
                <a:gd name="connsiteX2" fmla="*/ 231428 w 2534362"/>
                <a:gd name="connsiteY2" fmla="*/ 0 h 1333536"/>
                <a:gd name="connsiteX3" fmla="*/ 2534362 w 2534362"/>
                <a:gd name="connsiteY3" fmla="*/ 1147270 h 1333536"/>
                <a:gd name="connsiteX4" fmla="*/ 454190 w 2534362"/>
                <a:gd name="connsiteY4" fmla="*/ 1333536 h 1333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4362" h="1333536">
                  <a:moveTo>
                    <a:pt x="454190" y="1333536"/>
                  </a:moveTo>
                  <a:lnTo>
                    <a:pt x="0" y="622156"/>
                  </a:lnTo>
                  <a:lnTo>
                    <a:pt x="231428" y="0"/>
                  </a:lnTo>
                  <a:lnTo>
                    <a:pt x="2534362" y="1147270"/>
                  </a:lnTo>
                  <a:lnTo>
                    <a:pt x="454190" y="1333536"/>
                  </a:lnTo>
                  <a:close/>
                </a:path>
              </a:pathLst>
            </a:custGeom>
            <a:solidFill>
              <a:srgbClr val="5B9BD5">
                <a:lumMod val="60000"/>
                <a:lumOff val="4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91414" tIns="45707" rIns="91414" bIns="45707" rtlCol="0" anchor="ctr"/>
            <a:lstStyle/>
            <a:p>
              <a:pPr algn="ctr" defTabSz="932325">
                <a:defRPr/>
              </a:pPr>
              <a:endParaRPr lang="en-US" sz="1900" ker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" name="Isosceles Triangle 41"/>
            <p:cNvSpPr/>
            <p:nvPr/>
          </p:nvSpPr>
          <p:spPr>
            <a:xfrm>
              <a:off x="7278812" y="2667630"/>
              <a:ext cx="2202601" cy="1187951"/>
            </a:xfrm>
            <a:custGeom>
              <a:avLst/>
              <a:gdLst>
                <a:gd name="connsiteX0" fmla="*/ 0 w 2156372"/>
                <a:gd name="connsiteY0" fmla="*/ 867870 h 867870"/>
                <a:gd name="connsiteX1" fmla="*/ 2156372 w 2156372"/>
                <a:gd name="connsiteY1" fmla="*/ 0 h 867870"/>
                <a:gd name="connsiteX2" fmla="*/ 2156372 w 2156372"/>
                <a:gd name="connsiteY2" fmla="*/ 867870 h 867870"/>
                <a:gd name="connsiteX3" fmla="*/ 0 w 2156372"/>
                <a:gd name="connsiteY3" fmla="*/ 867870 h 867870"/>
                <a:gd name="connsiteX0" fmla="*/ 0 w 1970106"/>
                <a:gd name="connsiteY0" fmla="*/ 664670 h 867870"/>
                <a:gd name="connsiteX1" fmla="*/ 1970106 w 1970106"/>
                <a:gd name="connsiteY1" fmla="*/ 0 h 867870"/>
                <a:gd name="connsiteX2" fmla="*/ 1970106 w 1970106"/>
                <a:gd name="connsiteY2" fmla="*/ 867870 h 867870"/>
                <a:gd name="connsiteX3" fmla="*/ 0 w 1970106"/>
                <a:gd name="connsiteY3" fmla="*/ 664670 h 867870"/>
                <a:gd name="connsiteX0" fmla="*/ 0 w 1970106"/>
                <a:gd name="connsiteY0" fmla="*/ 673137 h 876337"/>
                <a:gd name="connsiteX1" fmla="*/ 1352040 w 1970106"/>
                <a:gd name="connsiteY1" fmla="*/ 0 h 876337"/>
                <a:gd name="connsiteX2" fmla="*/ 1970106 w 1970106"/>
                <a:gd name="connsiteY2" fmla="*/ 876337 h 876337"/>
                <a:gd name="connsiteX3" fmla="*/ 0 w 1970106"/>
                <a:gd name="connsiteY3" fmla="*/ 673137 h 876337"/>
                <a:gd name="connsiteX0" fmla="*/ 0 w 1970106"/>
                <a:gd name="connsiteY0" fmla="*/ 673137 h 876337"/>
                <a:gd name="connsiteX1" fmla="*/ 1352040 w 1970106"/>
                <a:gd name="connsiteY1" fmla="*/ 0 h 876337"/>
                <a:gd name="connsiteX2" fmla="*/ 1970106 w 1970106"/>
                <a:gd name="connsiteY2" fmla="*/ 876337 h 876337"/>
                <a:gd name="connsiteX3" fmla="*/ 0 w 1970106"/>
                <a:gd name="connsiteY3" fmla="*/ 673137 h 876337"/>
                <a:gd name="connsiteX0" fmla="*/ 0 w 1970106"/>
                <a:gd name="connsiteY0" fmla="*/ 673137 h 876337"/>
                <a:gd name="connsiteX1" fmla="*/ 1352040 w 1970106"/>
                <a:gd name="connsiteY1" fmla="*/ 0 h 876337"/>
                <a:gd name="connsiteX2" fmla="*/ 1970106 w 1970106"/>
                <a:gd name="connsiteY2" fmla="*/ 876337 h 876337"/>
                <a:gd name="connsiteX3" fmla="*/ 0 w 1970106"/>
                <a:gd name="connsiteY3" fmla="*/ 673137 h 876337"/>
                <a:gd name="connsiteX0" fmla="*/ 0 w 1970106"/>
                <a:gd name="connsiteY0" fmla="*/ 673137 h 876337"/>
                <a:gd name="connsiteX1" fmla="*/ 1352040 w 1970106"/>
                <a:gd name="connsiteY1" fmla="*/ 0 h 876337"/>
                <a:gd name="connsiteX2" fmla="*/ 1648911 w 1970106"/>
                <a:gd name="connsiteY2" fmla="*/ 422442 h 876337"/>
                <a:gd name="connsiteX3" fmla="*/ 1970106 w 1970106"/>
                <a:gd name="connsiteY3" fmla="*/ 876337 h 876337"/>
                <a:gd name="connsiteX4" fmla="*/ 0 w 1970106"/>
                <a:gd name="connsiteY4" fmla="*/ 673137 h 876337"/>
                <a:gd name="connsiteX0" fmla="*/ 0 w 2233111"/>
                <a:gd name="connsiteY0" fmla="*/ 674028 h 877228"/>
                <a:gd name="connsiteX1" fmla="*/ 1352040 w 2233111"/>
                <a:gd name="connsiteY1" fmla="*/ 891 h 877228"/>
                <a:gd name="connsiteX2" fmla="*/ 2233111 w 2233111"/>
                <a:gd name="connsiteY2" fmla="*/ 0 h 877228"/>
                <a:gd name="connsiteX3" fmla="*/ 1970106 w 2233111"/>
                <a:gd name="connsiteY3" fmla="*/ 877228 h 877228"/>
                <a:gd name="connsiteX4" fmla="*/ 0 w 2233111"/>
                <a:gd name="connsiteY4" fmla="*/ 674028 h 877228"/>
                <a:gd name="connsiteX0" fmla="*/ 0 w 2233111"/>
                <a:gd name="connsiteY0" fmla="*/ 674028 h 792562"/>
                <a:gd name="connsiteX1" fmla="*/ 1352040 w 2233111"/>
                <a:gd name="connsiteY1" fmla="*/ 891 h 792562"/>
                <a:gd name="connsiteX2" fmla="*/ 2233111 w 2233111"/>
                <a:gd name="connsiteY2" fmla="*/ 0 h 792562"/>
                <a:gd name="connsiteX3" fmla="*/ 2105573 w 2233111"/>
                <a:gd name="connsiteY3" fmla="*/ 792562 h 792562"/>
                <a:gd name="connsiteX4" fmla="*/ 0 w 2233111"/>
                <a:gd name="connsiteY4" fmla="*/ 674028 h 792562"/>
                <a:gd name="connsiteX0" fmla="*/ 0 w 2233111"/>
                <a:gd name="connsiteY0" fmla="*/ 918670 h 1037204"/>
                <a:gd name="connsiteX1" fmla="*/ 556173 w 2233111"/>
                <a:gd name="connsiteY1" fmla="*/ 0 h 1037204"/>
                <a:gd name="connsiteX2" fmla="*/ 2233111 w 2233111"/>
                <a:gd name="connsiteY2" fmla="*/ 244642 h 1037204"/>
                <a:gd name="connsiteX3" fmla="*/ 2105573 w 2233111"/>
                <a:gd name="connsiteY3" fmla="*/ 1037204 h 1037204"/>
                <a:gd name="connsiteX4" fmla="*/ 0 w 2233111"/>
                <a:gd name="connsiteY4" fmla="*/ 918670 h 1037204"/>
                <a:gd name="connsiteX0" fmla="*/ 0 w 2105573"/>
                <a:gd name="connsiteY0" fmla="*/ 918670 h 1037204"/>
                <a:gd name="connsiteX1" fmla="*/ 556173 w 2105573"/>
                <a:gd name="connsiteY1" fmla="*/ 0 h 1037204"/>
                <a:gd name="connsiteX2" fmla="*/ 1488044 w 2105573"/>
                <a:gd name="connsiteY2" fmla="*/ 41442 h 1037204"/>
                <a:gd name="connsiteX3" fmla="*/ 2105573 w 2105573"/>
                <a:gd name="connsiteY3" fmla="*/ 1037204 h 1037204"/>
                <a:gd name="connsiteX4" fmla="*/ 0 w 2105573"/>
                <a:gd name="connsiteY4" fmla="*/ 918670 h 1037204"/>
                <a:gd name="connsiteX0" fmla="*/ 0 w 2181773"/>
                <a:gd name="connsiteY0" fmla="*/ 918670 h 918670"/>
                <a:gd name="connsiteX1" fmla="*/ 556173 w 2181773"/>
                <a:gd name="connsiteY1" fmla="*/ 0 h 918670"/>
                <a:gd name="connsiteX2" fmla="*/ 1488044 w 2181773"/>
                <a:gd name="connsiteY2" fmla="*/ 41442 h 918670"/>
                <a:gd name="connsiteX3" fmla="*/ 2181773 w 2181773"/>
                <a:gd name="connsiteY3" fmla="*/ 867871 h 918670"/>
                <a:gd name="connsiteX4" fmla="*/ 0 w 2181773"/>
                <a:gd name="connsiteY4" fmla="*/ 918670 h 918670"/>
                <a:gd name="connsiteX0" fmla="*/ 0 w 2097106"/>
                <a:gd name="connsiteY0" fmla="*/ 783204 h 867871"/>
                <a:gd name="connsiteX1" fmla="*/ 471506 w 2097106"/>
                <a:gd name="connsiteY1" fmla="*/ 0 h 867871"/>
                <a:gd name="connsiteX2" fmla="*/ 1403377 w 2097106"/>
                <a:gd name="connsiteY2" fmla="*/ 41442 h 867871"/>
                <a:gd name="connsiteX3" fmla="*/ 2097106 w 2097106"/>
                <a:gd name="connsiteY3" fmla="*/ 867871 h 867871"/>
                <a:gd name="connsiteX4" fmla="*/ 0 w 2097106"/>
                <a:gd name="connsiteY4" fmla="*/ 783204 h 867871"/>
                <a:gd name="connsiteX0" fmla="*/ 0 w 2003973"/>
                <a:gd name="connsiteY0" fmla="*/ 783204 h 791671"/>
                <a:gd name="connsiteX1" fmla="*/ 471506 w 2003973"/>
                <a:gd name="connsiteY1" fmla="*/ 0 h 791671"/>
                <a:gd name="connsiteX2" fmla="*/ 1403377 w 2003973"/>
                <a:gd name="connsiteY2" fmla="*/ 41442 h 791671"/>
                <a:gd name="connsiteX3" fmla="*/ 2003973 w 2003973"/>
                <a:gd name="connsiteY3" fmla="*/ 791671 h 791671"/>
                <a:gd name="connsiteX4" fmla="*/ 0 w 2003973"/>
                <a:gd name="connsiteY4" fmla="*/ 783204 h 791671"/>
                <a:gd name="connsiteX0" fmla="*/ 417494 w 2421467"/>
                <a:gd name="connsiteY0" fmla="*/ 910204 h 918671"/>
                <a:gd name="connsiteX1" fmla="*/ 0 w 2421467"/>
                <a:gd name="connsiteY1" fmla="*/ 0 h 918671"/>
                <a:gd name="connsiteX2" fmla="*/ 1820871 w 2421467"/>
                <a:gd name="connsiteY2" fmla="*/ 168442 h 918671"/>
                <a:gd name="connsiteX3" fmla="*/ 2421467 w 2421467"/>
                <a:gd name="connsiteY3" fmla="*/ 918671 h 918671"/>
                <a:gd name="connsiteX4" fmla="*/ 417494 w 2421467"/>
                <a:gd name="connsiteY4" fmla="*/ 910204 h 918671"/>
                <a:gd name="connsiteX0" fmla="*/ 417494 w 2421467"/>
                <a:gd name="connsiteY0" fmla="*/ 1004228 h 1012695"/>
                <a:gd name="connsiteX1" fmla="*/ 0 w 2421467"/>
                <a:gd name="connsiteY1" fmla="*/ 94024 h 1012695"/>
                <a:gd name="connsiteX2" fmla="*/ 914938 w 2421467"/>
                <a:gd name="connsiteY2" fmla="*/ 0 h 1012695"/>
                <a:gd name="connsiteX3" fmla="*/ 2421467 w 2421467"/>
                <a:gd name="connsiteY3" fmla="*/ 1012695 h 1012695"/>
                <a:gd name="connsiteX4" fmla="*/ 417494 w 2421467"/>
                <a:gd name="connsiteY4" fmla="*/ 1004228 h 1012695"/>
                <a:gd name="connsiteX0" fmla="*/ 315894 w 2421467"/>
                <a:gd name="connsiteY0" fmla="*/ 1173561 h 1173561"/>
                <a:gd name="connsiteX1" fmla="*/ 0 w 2421467"/>
                <a:gd name="connsiteY1" fmla="*/ 94024 h 1173561"/>
                <a:gd name="connsiteX2" fmla="*/ 914938 w 2421467"/>
                <a:gd name="connsiteY2" fmla="*/ 0 h 1173561"/>
                <a:gd name="connsiteX3" fmla="*/ 2421467 w 2421467"/>
                <a:gd name="connsiteY3" fmla="*/ 1012695 h 1173561"/>
                <a:gd name="connsiteX4" fmla="*/ 315894 w 2421467"/>
                <a:gd name="connsiteY4" fmla="*/ 1173561 h 1173561"/>
                <a:gd name="connsiteX0" fmla="*/ 112694 w 2218267"/>
                <a:gd name="connsiteY0" fmla="*/ 1173561 h 1173561"/>
                <a:gd name="connsiteX1" fmla="*/ 0 w 2218267"/>
                <a:gd name="connsiteY1" fmla="*/ 102491 h 1173561"/>
                <a:gd name="connsiteX2" fmla="*/ 711738 w 2218267"/>
                <a:gd name="connsiteY2" fmla="*/ 0 h 1173561"/>
                <a:gd name="connsiteX3" fmla="*/ 2218267 w 2218267"/>
                <a:gd name="connsiteY3" fmla="*/ 1012695 h 1173561"/>
                <a:gd name="connsiteX4" fmla="*/ 112694 w 2218267"/>
                <a:gd name="connsiteY4" fmla="*/ 1173561 h 1173561"/>
                <a:gd name="connsiteX0" fmla="*/ 112694 w 2125134"/>
                <a:gd name="connsiteY0" fmla="*/ 1173561 h 1173561"/>
                <a:gd name="connsiteX1" fmla="*/ 0 w 2125134"/>
                <a:gd name="connsiteY1" fmla="*/ 102491 h 1173561"/>
                <a:gd name="connsiteX2" fmla="*/ 711738 w 2125134"/>
                <a:gd name="connsiteY2" fmla="*/ 0 h 1173561"/>
                <a:gd name="connsiteX3" fmla="*/ 2125134 w 2125134"/>
                <a:gd name="connsiteY3" fmla="*/ 902628 h 1173561"/>
                <a:gd name="connsiteX4" fmla="*/ 112694 w 2125134"/>
                <a:gd name="connsiteY4" fmla="*/ 1173561 h 1173561"/>
                <a:gd name="connsiteX0" fmla="*/ 87294 w 2125134"/>
                <a:gd name="connsiteY0" fmla="*/ 1165094 h 1165094"/>
                <a:gd name="connsiteX1" fmla="*/ 0 w 2125134"/>
                <a:gd name="connsiteY1" fmla="*/ 102491 h 1165094"/>
                <a:gd name="connsiteX2" fmla="*/ 711738 w 2125134"/>
                <a:gd name="connsiteY2" fmla="*/ 0 h 1165094"/>
                <a:gd name="connsiteX3" fmla="*/ 2125134 w 2125134"/>
                <a:gd name="connsiteY3" fmla="*/ 902628 h 1165094"/>
                <a:gd name="connsiteX4" fmla="*/ 87294 w 2125134"/>
                <a:gd name="connsiteY4" fmla="*/ 1165094 h 1165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25134" h="1165094">
                  <a:moveTo>
                    <a:pt x="87294" y="1165094"/>
                  </a:moveTo>
                  <a:lnTo>
                    <a:pt x="0" y="102491"/>
                  </a:lnTo>
                  <a:lnTo>
                    <a:pt x="711738" y="0"/>
                  </a:lnTo>
                  <a:lnTo>
                    <a:pt x="2125134" y="902628"/>
                  </a:lnTo>
                  <a:lnTo>
                    <a:pt x="87294" y="1165094"/>
                  </a:lnTo>
                  <a:close/>
                </a:path>
              </a:pathLst>
            </a:custGeom>
            <a:solidFill>
              <a:srgbClr val="5B9BD5">
                <a:lumMod val="60000"/>
                <a:lumOff val="4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91414" tIns="45707" rIns="91414" bIns="45707" rtlCol="0" anchor="ctr"/>
            <a:lstStyle/>
            <a:p>
              <a:pPr algn="ctr" defTabSz="932325">
                <a:defRPr/>
              </a:pPr>
              <a:endParaRPr lang="en-US" sz="1900" ker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7" name="Isosceles Triangle 41"/>
            <p:cNvSpPr/>
            <p:nvPr/>
          </p:nvSpPr>
          <p:spPr>
            <a:xfrm>
              <a:off x="5055588" y="2638397"/>
              <a:ext cx="2171931" cy="1100716"/>
            </a:xfrm>
            <a:custGeom>
              <a:avLst/>
              <a:gdLst>
                <a:gd name="connsiteX0" fmla="*/ 0 w 2156372"/>
                <a:gd name="connsiteY0" fmla="*/ 867870 h 867870"/>
                <a:gd name="connsiteX1" fmla="*/ 2156372 w 2156372"/>
                <a:gd name="connsiteY1" fmla="*/ 0 h 867870"/>
                <a:gd name="connsiteX2" fmla="*/ 2156372 w 2156372"/>
                <a:gd name="connsiteY2" fmla="*/ 867870 h 867870"/>
                <a:gd name="connsiteX3" fmla="*/ 0 w 2156372"/>
                <a:gd name="connsiteY3" fmla="*/ 867870 h 867870"/>
                <a:gd name="connsiteX0" fmla="*/ 0 w 1970106"/>
                <a:gd name="connsiteY0" fmla="*/ 664670 h 867870"/>
                <a:gd name="connsiteX1" fmla="*/ 1970106 w 1970106"/>
                <a:gd name="connsiteY1" fmla="*/ 0 h 867870"/>
                <a:gd name="connsiteX2" fmla="*/ 1970106 w 1970106"/>
                <a:gd name="connsiteY2" fmla="*/ 867870 h 867870"/>
                <a:gd name="connsiteX3" fmla="*/ 0 w 1970106"/>
                <a:gd name="connsiteY3" fmla="*/ 664670 h 867870"/>
                <a:gd name="connsiteX0" fmla="*/ 0 w 1970106"/>
                <a:gd name="connsiteY0" fmla="*/ 673137 h 876337"/>
                <a:gd name="connsiteX1" fmla="*/ 1352040 w 1970106"/>
                <a:gd name="connsiteY1" fmla="*/ 0 h 876337"/>
                <a:gd name="connsiteX2" fmla="*/ 1970106 w 1970106"/>
                <a:gd name="connsiteY2" fmla="*/ 876337 h 876337"/>
                <a:gd name="connsiteX3" fmla="*/ 0 w 1970106"/>
                <a:gd name="connsiteY3" fmla="*/ 673137 h 876337"/>
                <a:gd name="connsiteX0" fmla="*/ 0 w 1970106"/>
                <a:gd name="connsiteY0" fmla="*/ 673137 h 876337"/>
                <a:gd name="connsiteX1" fmla="*/ 1352040 w 1970106"/>
                <a:gd name="connsiteY1" fmla="*/ 0 h 876337"/>
                <a:gd name="connsiteX2" fmla="*/ 1970106 w 1970106"/>
                <a:gd name="connsiteY2" fmla="*/ 876337 h 876337"/>
                <a:gd name="connsiteX3" fmla="*/ 0 w 1970106"/>
                <a:gd name="connsiteY3" fmla="*/ 673137 h 876337"/>
                <a:gd name="connsiteX0" fmla="*/ 0 w 1970106"/>
                <a:gd name="connsiteY0" fmla="*/ 673137 h 876337"/>
                <a:gd name="connsiteX1" fmla="*/ 1352040 w 1970106"/>
                <a:gd name="connsiteY1" fmla="*/ 0 h 876337"/>
                <a:gd name="connsiteX2" fmla="*/ 1970106 w 1970106"/>
                <a:gd name="connsiteY2" fmla="*/ 876337 h 876337"/>
                <a:gd name="connsiteX3" fmla="*/ 0 w 1970106"/>
                <a:gd name="connsiteY3" fmla="*/ 673137 h 876337"/>
                <a:gd name="connsiteX0" fmla="*/ 0 w 1970106"/>
                <a:gd name="connsiteY0" fmla="*/ 673137 h 876337"/>
                <a:gd name="connsiteX1" fmla="*/ 1352040 w 1970106"/>
                <a:gd name="connsiteY1" fmla="*/ 0 h 876337"/>
                <a:gd name="connsiteX2" fmla="*/ 1648911 w 1970106"/>
                <a:gd name="connsiteY2" fmla="*/ 422442 h 876337"/>
                <a:gd name="connsiteX3" fmla="*/ 1970106 w 1970106"/>
                <a:gd name="connsiteY3" fmla="*/ 876337 h 876337"/>
                <a:gd name="connsiteX4" fmla="*/ 0 w 1970106"/>
                <a:gd name="connsiteY4" fmla="*/ 673137 h 876337"/>
                <a:gd name="connsiteX0" fmla="*/ 0 w 2233111"/>
                <a:gd name="connsiteY0" fmla="*/ 674028 h 877228"/>
                <a:gd name="connsiteX1" fmla="*/ 1352040 w 2233111"/>
                <a:gd name="connsiteY1" fmla="*/ 891 h 877228"/>
                <a:gd name="connsiteX2" fmla="*/ 2233111 w 2233111"/>
                <a:gd name="connsiteY2" fmla="*/ 0 h 877228"/>
                <a:gd name="connsiteX3" fmla="*/ 1970106 w 2233111"/>
                <a:gd name="connsiteY3" fmla="*/ 877228 h 877228"/>
                <a:gd name="connsiteX4" fmla="*/ 0 w 2233111"/>
                <a:gd name="connsiteY4" fmla="*/ 674028 h 877228"/>
                <a:gd name="connsiteX0" fmla="*/ 0 w 2233111"/>
                <a:gd name="connsiteY0" fmla="*/ 674028 h 792562"/>
                <a:gd name="connsiteX1" fmla="*/ 1352040 w 2233111"/>
                <a:gd name="connsiteY1" fmla="*/ 891 h 792562"/>
                <a:gd name="connsiteX2" fmla="*/ 2233111 w 2233111"/>
                <a:gd name="connsiteY2" fmla="*/ 0 h 792562"/>
                <a:gd name="connsiteX3" fmla="*/ 2105573 w 2233111"/>
                <a:gd name="connsiteY3" fmla="*/ 792562 h 792562"/>
                <a:gd name="connsiteX4" fmla="*/ 0 w 2233111"/>
                <a:gd name="connsiteY4" fmla="*/ 674028 h 792562"/>
                <a:gd name="connsiteX0" fmla="*/ 0 w 2233111"/>
                <a:gd name="connsiteY0" fmla="*/ 918670 h 1037204"/>
                <a:gd name="connsiteX1" fmla="*/ 556173 w 2233111"/>
                <a:gd name="connsiteY1" fmla="*/ 0 h 1037204"/>
                <a:gd name="connsiteX2" fmla="*/ 2233111 w 2233111"/>
                <a:gd name="connsiteY2" fmla="*/ 244642 h 1037204"/>
                <a:gd name="connsiteX3" fmla="*/ 2105573 w 2233111"/>
                <a:gd name="connsiteY3" fmla="*/ 1037204 h 1037204"/>
                <a:gd name="connsiteX4" fmla="*/ 0 w 2233111"/>
                <a:gd name="connsiteY4" fmla="*/ 918670 h 1037204"/>
                <a:gd name="connsiteX0" fmla="*/ 0 w 2105573"/>
                <a:gd name="connsiteY0" fmla="*/ 918670 h 1037204"/>
                <a:gd name="connsiteX1" fmla="*/ 556173 w 2105573"/>
                <a:gd name="connsiteY1" fmla="*/ 0 h 1037204"/>
                <a:gd name="connsiteX2" fmla="*/ 1488044 w 2105573"/>
                <a:gd name="connsiteY2" fmla="*/ 41442 h 1037204"/>
                <a:gd name="connsiteX3" fmla="*/ 2105573 w 2105573"/>
                <a:gd name="connsiteY3" fmla="*/ 1037204 h 1037204"/>
                <a:gd name="connsiteX4" fmla="*/ 0 w 2105573"/>
                <a:gd name="connsiteY4" fmla="*/ 918670 h 1037204"/>
                <a:gd name="connsiteX0" fmla="*/ 0 w 2181773"/>
                <a:gd name="connsiteY0" fmla="*/ 918670 h 918670"/>
                <a:gd name="connsiteX1" fmla="*/ 556173 w 2181773"/>
                <a:gd name="connsiteY1" fmla="*/ 0 h 918670"/>
                <a:gd name="connsiteX2" fmla="*/ 1488044 w 2181773"/>
                <a:gd name="connsiteY2" fmla="*/ 41442 h 918670"/>
                <a:gd name="connsiteX3" fmla="*/ 2181773 w 2181773"/>
                <a:gd name="connsiteY3" fmla="*/ 867871 h 918670"/>
                <a:gd name="connsiteX4" fmla="*/ 0 w 2181773"/>
                <a:gd name="connsiteY4" fmla="*/ 918670 h 918670"/>
                <a:gd name="connsiteX0" fmla="*/ 0 w 2097106"/>
                <a:gd name="connsiteY0" fmla="*/ 783204 h 867871"/>
                <a:gd name="connsiteX1" fmla="*/ 471506 w 2097106"/>
                <a:gd name="connsiteY1" fmla="*/ 0 h 867871"/>
                <a:gd name="connsiteX2" fmla="*/ 1403377 w 2097106"/>
                <a:gd name="connsiteY2" fmla="*/ 41442 h 867871"/>
                <a:gd name="connsiteX3" fmla="*/ 2097106 w 2097106"/>
                <a:gd name="connsiteY3" fmla="*/ 867871 h 867871"/>
                <a:gd name="connsiteX4" fmla="*/ 0 w 2097106"/>
                <a:gd name="connsiteY4" fmla="*/ 783204 h 867871"/>
                <a:gd name="connsiteX0" fmla="*/ 0 w 2003973"/>
                <a:gd name="connsiteY0" fmla="*/ 783204 h 791671"/>
                <a:gd name="connsiteX1" fmla="*/ 471506 w 2003973"/>
                <a:gd name="connsiteY1" fmla="*/ 0 h 791671"/>
                <a:gd name="connsiteX2" fmla="*/ 1403377 w 2003973"/>
                <a:gd name="connsiteY2" fmla="*/ 41442 h 791671"/>
                <a:gd name="connsiteX3" fmla="*/ 2003973 w 2003973"/>
                <a:gd name="connsiteY3" fmla="*/ 791671 h 791671"/>
                <a:gd name="connsiteX4" fmla="*/ 0 w 2003973"/>
                <a:gd name="connsiteY4" fmla="*/ 783204 h 791671"/>
                <a:gd name="connsiteX0" fmla="*/ 0 w 2003973"/>
                <a:gd name="connsiteY0" fmla="*/ 1011804 h 1020271"/>
                <a:gd name="connsiteX1" fmla="*/ 429172 w 2003973"/>
                <a:gd name="connsiteY1" fmla="*/ 0 h 1020271"/>
                <a:gd name="connsiteX2" fmla="*/ 1403377 w 2003973"/>
                <a:gd name="connsiteY2" fmla="*/ 270042 h 1020271"/>
                <a:gd name="connsiteX3" fmla="*/ 2003973 w 2003973"/>
                <a:gd name="connsiteY3" fmla="*/ 1020271 h 1020271"/>
                <a:gd name="connsiteX4" fmla="*/ 0 w 2003973"/>
                <a:gd name="connsiteY4" fmla="*/ 1011804 h 1020271"/>
                <a:gd name="connsiteX0" fmla="*/ 0 w 2003973"/>
                <a:gd name="connsiteY0" fmla="*/ 1011804 h 1020271"/>
                <a:gd name="connsiteX1" fmla="*/ 429172 w 2003973"/>
                <a:gd name="connsiteY1" fmla="*/ 0 h 1020271"/>
                <a:gd name="connsiteX2" fmla="*/ 1454177 w 2003973"/>
                <a:gd name="connsiteY2" fmla="*/ 24509 h 1020271"/>
                <a:gd name="connsiteX3" fmla="*/ 2003973 w 2003973"/>
                <a:gd name="connsiteY3" fmla="*/ 1020271 h 1020271"/>
                <a:gd name="connsiteX4" fmla="*/ 0 w 2003973"/>
                <a:gd name="connsiteY4" fmla="*/ 1011804 h 1020271"/>
                <a:gd name="connsiteX0" fmla="*/ 0 w 2063240"/>
                <a:gd name="connsiteY0" fmla="*/ 1071071 h 1071071"/>
                <a:gd name="connsiteX1" fmla="*/ 488439 w 2063240"/>
                <a:gd name="connsiteY1" fmla="*/ 0 h 1071071"/>
                <a:gd name="connsiteX2" fmla="*/ 1513444 w 2063240"/>
                <a:gd name="connsiteY2" fmla="*/ 24509 h 1071071"/>
                <a:gd name="connsiteX3" fmla="*/ 2063240 w 2063240"/>
                <a:gd name="connsiteY3" fmla="*/ 1020271 h 1071071"/>
                <a:gd name="connsiteX4" fmla="*/ 0 w 2063240"/>
                <a:gd name="connsiteY4" fmla="*/ 1071071 h 1071071"/>
                <a:gd name="connsiteX0" fmla="*/ 0 w 2130973"/>
                <a:gd name="connsiteY0" fmla="*/ 1071071 h 1079537"/>
                <a:gd name="connsiteX1" fmla="*/ 488439 w 2130973"/>
                <a:gd name="connsiteY1" fmla="*/ 0 h 1079537"/>
                <a:gd name="connsiteX2" fmla="*/ 1513444 w 2130973"/>
                <a:gd name="connsiteY2" fmla="*/ 24509 h 1079537"/>
                <a:gd name="connsiteX3" fmla="*/ 2130973 w 2130973"/>
                <a:gd name="connsiteY3" fmla="*/ 1079537 h 1079537"/>
                <a:gd name="connsiteX4" fmla="*/ 0 w 2130973"/>
                <a:gd name="connsiteY4" fmla="*/ 1071071 h 1079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0973" h="1079537">
                  <a:moveTo>
                    <a:pt x="0" y="1071071"/>
                  </a:moveTo>
                  <a:lnTo>
                    <a:pt x="488439" y="0"/>
                  </a:lnTo>
                  <a:lnTo>
                    <a:pt x="1513444" y="24509"/>
                  </a:lnTo>
                  <a:lnTo>
                    <a:pt x="2130973" y="1079537"/>
                  </a:lnTo>
                  <a:lnTo>
                    <a:pt x="0" y="1071071"/>
                  </a:lnTo>
                  <a:close/>
                </a:path>
              </a:pathLst>
            </a:custGeom>
            <a:solidFill>
              <a:srgbClr val="5B9BD5">
                <a:lumMod val="60000"/>
                <a:lumOff val="4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91414" tIns="45707" rIns="91414" bIns="45707" rtlCol="0" anchor="ctr"/>
            <a:lstStyle/>
            <a:p>
              <a:pPr algn="ctr" defTabSz="932325">
                <a:defRPr/>
              </a:pPr>
              <a:endParaRPr lang="en-US" sz="1900" ker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8" name="Isosceles Triangle 41"/>
            <p:cNvSpPr/>
            <p:nvPr/>
          </p:nvSpPr>
          <p:spPr>
            <a:xfrm>
              <a:off x="2734890" y="2618600"/>
              <a:ext cx="2276029" cy="1135248"/>
            </a:xfrm>
            <a:custGeom>
              <a:avLst/>
              <a:gdLst>
                <a:gd name="connsiteX0" fmla="*/ 0 w 2156372"/>
                <a:gd name="connsiteY0" fmla="*/ 867870 h 867870"/>
                <a:gd name="connsiteX1" fmla="*/ 2156372 w 2156372"/>
                <a:gd name="connsiteY1" fmla="*/ 0 h 867870"/>
                <a:gd name="connsiteX2" fmla="*/ 2156372 w 2156372"/>
                <a:gd name="connsiteY2" fmla="*/ 867870 h 867870"/>
                <a:gd name="connsiteX3" fmla="*/ 0 w 2156372"/>
                <a:gd name="connsiteY3" fmla="*/ 867870 h 867870"/>
                <a:gd name="connsiteX0" fmla="*/ 0 w 1970106"/>
                <a:gd name="connsiteY0" fmla="*/ 664670 h 867870"/>
                <a:gd name="connsiteX1" fmla="*/ 1970106 w 1970106"/>
                <a:gd name="connsiteY1" fmla="*/ 0 h 867870"/>
                <a:gd name="connsiteX2" fmla="*/ 1970106 w 1970106"/>
                <a:gd name="connsiteY2" fmla="*/ 867870 h 867870"/>
                <a:gd name="connsiteX3" fmla="*/ 0 w 1970106"/>
                <a:gd name="connsiteY3" fmla="*/ 664670 h 867870"/>
                <a:gd name="connsiteX0" fmla="*/ 0 w 1970106"/>
                <a:gd name="connsiteY0" fmla="*/ 673137 h 876337"/>
                <a:gd name="connsiteX1" fmla="*/ 1352040 w 1970106"/>
                <a:gd name="connsiteY1" fmla="*/ 0 h 876337"/>
                <a:gd name="connsiteX2" fmla="*/ 1970106 w 1970106"/>
                <a:gd name="connsiteY2" fmla="*/ 876337 h 876337"/>
                <a:gd name="connsiteX3" fmla="*/ 0 w 1970106"/>
                <a:gd name="connsiteY3" fmla="*/ 673137 h 876337"/>
                <a:gd name="connsiteX0" fmla="*/ 0 w 1970106"/>
                <a:gd name="connsiteY0" fmla="*/ 673137 h 876337"/>
                <a:gd name="connsiteX1" fmla="*/ 1352040 w 1970106"/>
                <a:gd name="connsiteY1" fmla="*/ 0 h 876337"/>
                <a:gd name="connsiteX2" fmla="*/ 1970106 w 1970106"/>
                <a:gd name="connsiteY2" fmla="*/ 876337 h 876337"/>
                <a:gd name="connsiteX3" fmla="*/ 0 w 1970106"/>
                <a:gd name="connsiteY3" fmla="*/ 673137 h 876337"/>
                <a:gd name="connsiteX0" fmla="*/ 0 w 1970106"/>
                <a:gd name="connsiteY0" fmla="*/ 673137 h 876337"/>
                <a:gd name="connsiteX1" fmla="*/ 1352040 w 1970106"/>
                <a:gd name="connsiteY1" fmla="*/ 0 h 876337"/>
                <a:gd name="connsiteX2" fmla="*/ 1970106 w 1970106"/>
                <a:gd name="connsiteY2" fmla="*/ 876337 h 876337"/>
                <a:gd name="connsiteX3" fmla="*/ 0 w 1970106"/>
                <a:gd name="connsiteY3" fmla="*/ 673137 h 876337"/>
                <a:gd name="connsiteX0" fmla="*/ 0 w 1970106"/>
                <a:gd name="connsiteY0" fmla="*/ 673137 h 876337"/>
                <a:gd name="connsiteX1" fmla="*/ 1352040 w 1970106"/>
                <a:gd name="connsiteY1" fmla="*/ 0 h 876337"/>
                <a:gd name="connsiteX2" fmla="*/ 1648911 w 1970106"/>
                <a:gd name="connsiteY2" fmla="*/ 422442 h 876337"/>
                <a:gd name="connsiteX3" fmla="*/ 1970106 w 1970106"/>
                <a:gd name="connsiteY3" fmla="*/ 876337 h 876337"/>
                <a:gd name="connsiteX4" fmla="*/ 0 w 1970106"/>
                <a:gd name="connsiteY4" fmla="*/ 673137 h 876337"/>
                <a:gd name="connsiteX0" fmla="*/ 0 w 2233111"/>
                <a:gd name="connsiteY0" fmla="*/ 674028 h 877228"/>
                <a:gd name="connsiteX1" fmla="*/ 1352040 w 2233111"/>
                <a:gd name="connsiteY1" fmla="*/ 891 h 877228"/>
                <a:gd name="connsiteX2" fmla="*/ 2233111 w 2233111"/>
                <a:gd name="connsiteY2" fmla="*/ 0 h 877228"/>
                <a:gd name="connsiteX3" fmla="*/ 1970106 w 2233111"/>
                <a:gd name="connsiteY3" fmla="*/ 877228 h 877228"/>
                <a:gd name="connsiteX4" fmla="*/ 0 w 2233111"/>
                <a:gd name="connsiteY4" fmla="*/ 674028 h 877228"/>
                <a:gd name="connsiteX0" fmla="*/ 0 w 2233111"/>
                <a:gd name="connsiteY0" fmla="*/ 674028 h 792562"/>
                <a:gd name="connsiteX1" fmla="*/ 1352040 w 2233111"/>
                <a:gd name="connsiteY1" fmla="*/ 891 h 792562"/>
                <a:gd name="connsiteX2" fmla="*/ 2233111 w 2233111"/>
                <a:gd name="connsiteY2" fmla="*/ 0 h 792562"/>
                <a:gd name="connsiteX3" fmla="*/ 2105573 w 2233111"/>
                <a:gd name="connsiteY3" fmla="*/ 792562 h 792562"/>
                <a:gd name="connsiteX4" fmla="*/ 0 w 2233111"/>
                <a:gd name="connsiteY4" fmla="*/ 674028 h 792562"/>
                <a:gd name="connsiteX0" fmla="*/ 0 w 2233111"/>
                <a:gd name="connsiteY0" fmla="*/ 994870 h 1113404"/>
                <a:gd name="connsiteX1" fmla="*/ 1258907 w 2233111"/>
                <a:gd name="connsiteY1" fmla="*/ 0 h 1113404"/>
                <a:gd name="connsiteX2" fmla="*/ 2233111 w 2233111"/>
                <a:gd name="connsiteY2" fmla="*/ 320842 h 1113404"/>
                <a:gd name="connsiteX3" fmla="*/ 2105573 w 2233111"/>
                <a:gd name="connsiteY3" fmla="*/ 1113404 h 1113404"/>
                <a:gd name="connsiteX4" fmla="*/ 0 w 2233111"/>
                <a:gd name="connsiteY4" fmla="*/ 994870 h 1113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33111" h="1113404">
                  <a:moveTo>
                    <a:pt x="0" y="994870"/>
                  </a:moveTo>
                  <a:lnTo>
                    <a:pt x="1258907" y="0"/>
                  </a:lnTo>
                  <a:lnTo>
                    <a:pt x="2233111" y="320842"/>
                  </a:lnTo>
                  <a:lnTo>
                    <a:pt x="2105573" y="1113404"/>
                  </a:lnTo>
                  <a:lnTo>
                    <a:pt x="0" y="994870"/>
                  </a:lnTo>
                  <a:close/>
                </a:path>
              </a:pathLst>
            </a:custGeom>
            <a:solidFill>
              <a:srgbClr val="5B9BD5">
                <a:lumMod val="60000"/>
                <a:lumOff val="4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91414" tIns="45707" rIns="91414" bIns="45707" rtlCol="0" anchor="ctr"/>
            <a:lstStyle/>
            <a:p>
              <a:pPr algn="ctr" defTabSz="932325">
                <a:defRPr/>
              </a:pPr>
              <a:endParaRPr lang="en-US" sz="1900" ker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9" name="Isosceles Triangle 41"/>
            <p:cNvSpPr/>
            <p:nvPr/>
          </p:nvSpPr>
          <p:spPr>
            <a:xfrm>
              <a:off x="486842" y="2497590"/>
              <a:ext cx="2478908" cy="1282005"/>
            </a:xfrm>
            <a:custGeom>
              <a:avLst/>
              <a:gdLst>
                <a:gd name="connsiteX0" fmla="*/ 0 w 2156372"/>
                <a:gd name="connsiteY0" fmla="*/ 867870 h 867870"/>
                <a:gd name="connsiteX1" fmla="*/ 2156372 w 2156372"/>
                <a:gd name="connsiteY1" fmla="*/ 0 h 867870"/>
                <a:gd name="connsiteX2" fmla="*/ 2156372 w 2156372"/>
                <a:gd name="connsiteY2" fmla="*/ 867870 h 867870"/>
                <a:gd name="connsiteX3" fmla="*/ 0 w 2156372"/>
                <a:gd name="connsiteY3" fmla="*/ 867870 h 867870"/>
                <a:gd name="connsiteX0" fmla="*/ 0 w 1970106"/>
                <a:gd name="connsiteY0" fmla="*/ 664670 h 867870"/>
                <a:gd name="connsiteX1" fmla="*/ 1970106 w 1970106"/>
                <a:gd name="connsiteY1" fmla="*/ 0 h 867870"/>
                <a:gd name="connsiteX2" fmla="*/ 1970106 w 1970106"/>
                <a:gd name="connsiteY2" fmla="*/ 867870 h 867870"/>
                <a:gd name="connsiteX3" fmla="*/ 0 w 1970106"/>
                <a:gd name="connsiteY3" fmla="*/ 664670 h 867870"/>
                <a:gd name="connsiteX0" fmla="*/ 0 w 2130972"/>
                <a:gd name="connsiteY0" fmla="*/ 1028737 h 1231937"/>
                <a:gd name="connsiteX1" fmla="*/ 2130972 w 2130972"/>
                <a:gd name="connsiteY1" fmla="*/ 0 h 1231937"/>
                <a:gd name="connsiteX2" fmla="*/ 1970106 w 2130972"/>
                <a:gd name="connsiteY2" fmla="*/ 1231937 h 1231937"/>
                <a:gd name="connsiteX3" fmla="*/ 0 w 2130972"/>
                <a:gd name="connsiteY3" fmla="*/ 1028737 h 1231937"/>
                <a:gd name="connsiteX0" fmla="*/ 0 w 2130972"/>
                <a:gd name="connsiteY0" fmla="*/ 1028737 h 1231937"/>
                <a:gd name="connsiteX1" fmla="*/ 2130972 w 2130972"/>
                <a:gd name="connsiteY1" fmla="*/ 0 h 1231937"/>
                <a:gd name="connsiteX2" fmla="*/ 2072350 w 2130972"/>
                <a:gd name="connsiteY2" fmla="*/ 320997 h 1231937"/>
                <a:gd name="connsiteX3" fmla="*/ 1970106 w 2130972"/>
                <a:gd name="connsiteY3" fmla="*/ 1231937 h 1231937"/>
                <a:gd name="connsiteX4" fmla="*/ 0 w 2130972"/>
                <a:gd name="connsiteY4" fmla="*/ 1028737 h 1231937"/>
                <a:gd name="connsiteX0" fmla="*/ 0 w 2343283"/>
                <a:gd name="connsiteY0" fmla="*/ 1028737 h 1231937"/>
                <a:gd name="connsiteX1" fmla="*/ 2130972 w 2343283"/>
                <a:gd name="connsiteY1" fmla="*/ 0 h 1231937"/>
                <a:gd name="connsiteX2" fmla="*/ 2343283 w 2343283"/>
                <a:gd name="connsiteY2" fmla="*/ 490331 h 1231937"/>
                <a:gd name="connsiteX3" fmla="*/ 1970106 w 2343283"/>
                <a:gd name="connsiteY3" fmla="*/ 1231937 h 1231937"/>
                <a:gd name="connsiteX4" fmla="*/ 0 w 2343283"/>
                <a:gd name="connsiteY4" fmla="*/ 1028737 h 1231937"/>
                <a:gd name="connsiteX0" fmla="*/ 0 w 2343283"/>
                <a:gd name="connsiteY0" fmla="*/ 1028737 h 1282737"/>
                <a:gd name="connsiteX1" fmla="*/ 2130972 w 2343283"/>
                <a:gd name="connsiteY1" fmla="*/ 0 h 1282737"/>
                <a:gd name="connsiteX2" fmla="*/ 2343283 w 2343283"/>
                <a:gd name="connsiteY2" fmla="*/ 490331 h 1282737"/>
                <a:gd name="connsiteX3" fmla="*/ 1995506 w 2343283"/>
                <a:gd name="connsiteY3" fmla="*/ 1282737 h 1282737"/>
                <a:gd name="connsiteX4" fmla="*/ 0 w 2343283"/>
                <a:gd name="connsiteY4" fmla="*/ 1028737 h 1282737"/>
                <a:gd name="connsiteX0" fmla="*/ 0 w 2808950"/>
                <a:gd name="connsiteY0" fmla="*/ 1028737 h 1282737"/>
                <a:gd name="connsiteX1" fmla="*/ 2130972 w 2808950"/>
                <a:gd name="connsiteY1" fmla="*/ 0 h 1282737"/>
                <a:gd name="connsiteX2" fmla="*/ 2808950 w 2808950"/>
                <a:gd name="connsiteY2" fmla="*/ 414131 h 1282737"/>
                <a:gd name="connsiteX3" fmla="*/ 1995506 w 2808950"/>
                <a:gd name="connsiteY3" fmla="*/ 1282737 h 1282737"/>
                <a:gd name="connsiteX4" fmla="*/ 0 w 2808950"/>
                <a:gd name="connsiteY4" fmla="*/ 1028737 h 1282737"/>
                <a:gd name="connsiteX0" fmla="*/ 0 w 2411016"/>
                <a:gd name="connsiteY0" fmla="*/ 1028737 h 1282737"/>
                <a:gd name="connsiteX1" fmla="*/ 2130972 w 2411016"/>
                <a:gd name="connsiteY1" fmla="*/ 0 h 1282737"/>
                <a:gd name="connsiteX2" fmla="*/ 2411016 w 2411016"/>
                <a:gd name="connsiteY2" fmla="*/ 498798 h 1282737"/>
                <a:gd name="connsiteX3" fmla="*/ 1995506 w 2411016"/>
                <a:gd name="connsiteY3" fmla="*/ 1282737 h 1282737"/>
                <a:gd name="connsiteX4" fmla="*/ 0 w 2411016"/>
                <a:gd name="connsiteY4" fmla="*/ 1028737 h 1282737"/>
                <a:gd name="connsiteX0" fmla="*/ 0 w 2411016"/>
                <a:gd name="connsiteY0" fmla="*/ 1028737 h 1028737"/>
                <a:gd name="connsiteX1" fmla="*/ 2130972 w 2411016"/>
                <a:gd name="connsiteY1" fmla="*/ 0 h 1028737"/>
                <a:gd name="connsiteX2" fmla="*/ 2411016 w 2411016"/>
                <a:gd name="connsiteY2" fmla="*/ 498798 h 1028737"/>
                <a:gd name="connsiteX3" fmla="*/ 1783840 w 2411016"/>
                <a:gd name="connsiteY3" fmla="*/ 1011804 h 1028737"/>
                <a:gd name="connsiteX4" fmla="*/ 0 w 2411016"/>
                <a:gd name="connsiteY4" fmla="*/ 1028737 h 1028737"/>
                <a:gd name="connsiteX0" fmla="*/ 0 w 2411016"/>
                <a:gd name="connsiteY0" fmla="*/ 1028737 h 1257338"/>
                <a:gd name="connsiteX1" fmla="*/ 2130972 w 2411016"/>
                <a:gd name="connsiteY1" fmla="*/ 0 h 1257338"/>
                <a:gd name="connsiteX2" fmla="*/ 2411016 w 2411016"/>
                <a:gd name="connsiteY2" fmla="*/ 498798 h 1257338"/>
                <a:gd name="connsiteX3" fmla="*/ 1995507 w 2411016"/>
                <a:gd name="connsiteY3" fmla="*/ 1257338 h 1257338"/>
                <a:gd name="connsiteX4" fmla="*/ 0 w 2411016"/>
                <a:gd name="connsiteY4" fmla="*/ 1028737 h 1257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1016" h="1257338">
                  <a:moveTo>
                    <a:pt x="0" y="1028737"/>
                  </a:moveTo>
                  <a:lnTo>
                    <a:pt x="2130972" y="0"/>
                  </a:lnTo>
                  <a:lnTo>
                    <a:pt x="2411016" y="498798"/>
                  </a:lnTo>
                  <a:lnTo>
                    <a:pt x="1995507" y="1257338"/>
                  </a:lnTo>
                  <a:lnTo>
                    <a:pt x="0" y="1028737"/>
                  </a:lnTo>
                  <a:close/>
                </a:path>
              </a:pathLst>
            </a:custGeom>
            <a:solidFill>
              <a:srgbClr val="5B9BD5">
                <a:lumMod val="60000"/>
                <a:lumOff val="4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91414" tIns="45707" rIns="91414" bIns="45707" rtlCol="0" anchor="ctr"/>
            <a:lstStyle/>
            <a:p>
              <a:pPr algn="ctr" defTabSz="932325">
                <a:defRPr/>
              </a:pPr>
              <a:endParaRPr lang="en-US" sz="1900" ker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0" name="Freeform 23"/>
            <p:cNvSpPr>
              <a:spLocks noEditPoints="1"/>
            </p:cNvSpPr>
            <p:nvPr/>
          </p:nvSpPr>
          <p:spPr bwMode="black">
            <a:xfrm>
              <a:off x="4306790" y="2367623"/>
              <a:ext cx="501109" cy="501175"/>
            </a:xfrm>
            <a:custGeom>
              <a:avLst/>
              <a:gdLst>
                <a:gd name="T0" fmla="*/ 709 w 709"/>
                <a:gd name="T1" fmla="*/ 570 h 709"/>
                <a:gd name="T2" fmla="*/ 373 w 709"/>
                <a:gd name="T3" fmla="*/ 709 h 709"/>
                <a:gd name="T4" fmla="*/ 373 w 709"/>
                <a:gd name="T5" fmla="*/ 294 h 709"/>
                <a:gd name="T6" fmla="*/ 709 w 709"/>
                <a:gd name="T7" fmla="*/ 154 h 709"/>
                <a:gd name="T8" fmla="*/ 709 w 709"/>
                <a:gd name="T9" fmla="*/ 570 h 709"/>
                <a:gd name="T10" fmla="*/ 335 w 709"/>
                <a:gd name="T11" fmla="*/ 294 h 709"/>
                <a:gd name="T12" fmla="*/ 0 w 709"/>
                <a:gd name="T13" fmla="*/ 154 h 709"/>
                <a:gd name="T14" fmla="*/ 0 w 709"/>
                <a:gd name="T15" fmla="*/ 570 h 709"/>
                <a:gd name="T16" fmla="*/ 335 w 709"/>
                <a:gd name="T17" fmla="*/ 709 h 709"/>
                <a:gd name="T18" fmla="*/ 335 w 709"/>
                <a:gd name="T19" fmla="*/ 294 h 709"/>
                <a:gd name="T20" fmla="*/ 354 w 709"/>
                <a:gd name="T21" fmla="*/ 0 h 709"/>
                <a:gd name="T22" fmla="*/ 0 w 709"/>
                <a:gd name="T23" fmla="*/ 126 h 709"/>
                <a:gd name="T24" fmla="*/ 354 w 709"/>
                <a:gd name="T25" fmla="*/ 268 h 709"/>
                <a:gd name="T26" fmla="*/ 709 w 709"/>
                <a:gd name="T27" fmla="*/ 126 h 709"/>
                <a:gd name="T28" fmla="*/ 354 w 709"/>
                <a:gd name="T29" fmla="*/ 0 h 7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9" h="709">
                  <a:moveTo>
                    <a:pt x="709" y="570"/>
                  </a:moveTo>
                  <a:lnTo>
                    <a:pt x="373" y="709"/>
                  </a:lnTo>
                  <a:lnTo>
                    <a:pt x="373" y="294"/>
                  </a:lnTo>
                  <a:lnTo>
                    <a:pt x="709" y="154"/>
                  </a:lnTo>
                  <a:lnTo>
                    <a:pt x="709" y="570"/>
                  </a:lnTo>
                  <a:close/>
                  <a:moveTo>
                    <a:pt x="335" y="294"/>
                  </a:moveTo>
                  <a:lnTo>
                    <a:pt x="0" y="154"/>
                  </a:lnTo>
                  <a:lnTo>
                    <a:pt x="0" y="570"/>
                  </a:lnTo>
                  <a:lnTo>
                    <a:pt x="335" y="709"/>
                  </a:lnTo>
                  <a:lnTo>
                    <a:pt x="335" y="294"/>
                  </a:lnTo>
                  <a:close/>
                  <a:moveTo>
                    <a:pt x="354" y="0"/>
                  </a:moveTo>
                  <a:lnTo>
                    <a:pt x="0" y="126"/>
                  </a:lnTo>
                  <a:lnTo>
                    <a:pt x="354" y="268"/>
                  </a:lnTo>
                  <a:lnTo>
                    <a:pt x="709" y="126"/>
                  </a:lnTo>
                  <a:lnTo>
                    <a:pt x="35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83895" tIns="41948" rIns="83895" bIns="41948" numCol="1" anchor="t" anchorCtr="0" compatLnSpc="1">
              <a:prstTxWarp prst="textNoShape">
                <a:avLst/>
              </a:prstTxWarp>
            </a:bodyPr>
            <a:lstStyle/>
            <a:p>
              <a:pPr defTabSz="466032"/>
              <a:endParaRPr lang="en-US" sz="1600" kern="0">
                <a:solidFill>
                  <a:srgbClr val="FFFFF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" name="Freeform 83"/>
            <p:cNvSpPr>
              <a:spLocks noEditPoints="1"/>
            </p:cNvSpPr>
            <p:nvPr/>
          </p:nvSpPr>
          <p:spPr bwMode="black">
            <a:xfrm>
              <a:off x="2781964" y="2367625"/>
              <a:ext cx="512717" cy="541448"/>
            </a:xfrm>
            <a:custGeom>
              <a:avLst/>
              <a:gdLst>
                <a:gd name="T0" fmla="*/ 502 w 2107"/>
                <a:gd name="T1" fmla="*/ 1162 h 2221"/>
                <a:gd name="T2" fmla="*/ 239 w 2107"/>
                <a:gd name="T3" fmla="*/ 2072 h 2221"/>
                <a:gd name="T4" fmla="*/ 1587 w 2107"/>
                <a:gd name="T5" fmla="*/ 1800 h 2221"/>
                <a:gd name="T6" fmla="*/ 1487 w 2107"/>
                <a:gd name="T7" fmla="*/ 1835 h 2221"/>
                <a:gd name="T8" fmla="*/ 1579 w 2107"/>
                <a:gd name="T9" fmla="*/ 1870 h 2221"/>
                <a:gd name="T10" fmla="*/ 1470 w 2107"/>
                <a:gd name="T11" fmla="*/ 1847 h 2221"/>
                <a:gd name="T12" fmla="*/ 983 w 2107"/>
                <a:gd name="T13" fmla="*/ 1837 h 2221"/>
                <a:gd name="T14" fmla="*/ 1062 w 2107"/>
                <a:gd name="T15" fmla="*/ 1872 h 2221"/>
                <a:gd name="T16" fmla="*/ 956 w 2107"/>
                <a:gd name="T17" fmla="*/ 1951 h 2221"/>
                <a:gd name="T18" fmla="*/ 1046 w 2107"/>
                <a:gd name="T19" fmla="*/ 1970 h 2221"/>
                <a:gd name="T20" fmla="*/ 820 w 2107"/>
                <a:gd name="T21" fmla="*/ 1872 h 2221"/>
                <a:gd name="T22" fmla="*/ 899 w 2107"/>
                <a:gd name="T23" fmla="*/ 1836 h 2221"/>
                <a:gd name="T24" fmla="*/ 841 w 2107"/>
                <a:gd name="T25" fmla="*/ 1886 h 2221"/>
                <a:gd name="T26" fmla="*/ 905 w 2107"/>
                <a:gd name="T27" fmla="*/ 1920 h 2221"/>
                <a:gd name="T28" fmla="*/ 882 w 2107"/>
                <a:gd name="T29" fmla="*/ 1971 h 2221"/>
                <a:gd name="T30" fmla="*/ 687 w 2107"/>
                <a:gd name="T31" fmla="*/ 1847 h 2221"/>
                <a:gd name="T32" fmla="*/ 780 w 2107"/>
                <a:gd name="T33" fmla="*/ 1844 h 2221"/>
                <a:gd name="T34" fmla="*/ 760 w 2107"/>
                <a:gd name="T35" fmla="*/ 1882 h 2221"/>
                <a:gd name="T36" fmla="*/ 703 w 2107"/>
                <a:gd name="T37" fmla="*/ 1912 h 2221"/>
                <a:gd name="T38" fmla="*/ 682 w 2107"/>
                <a:gd name="T39" fmla="*/ 1972 h 2221"/>
                <a:gd name="T40" fmla="*/ 647 w 2107"/>
                <a:gd name="T41" fmla="*/ 1928 h 2221"/>
                <a:gd name="T42" fmla="*/ 631 w 2107"/>
                <a:gd name="T43" fmla="*/ 1862 h 2221"/>
                <a:gd name="T44" fmla="*/ 545 w 2107"/>
                <a:gd name="T45" fmla="*/ 2017 h 2221"/>
                <a:gd name="T46" fmla="*/ 416 w 2107"/>
                <a:gd name="T47" fmla="*/ 2078 h 2221"/>
                <a:gd name="T48" fmla="*/ 435 w 2107"/>
                <a:gd name="T49" fmla="*/ 2014 h 2221"/>
                <a:gd name="T50" fmla="*/ 538 w 2107"/>
                <a:gd name="T51" fmla="*/ 2006 h 2221"/>
                <a:gd name="T52" fmla="*/ 520 w 2107"/>
                <a:gd name="T53" fmla="*/ 1973 h 2221"/>
                <a:gd name="T54" fmla="*/ 490 w 2107"/>
                <a:gd name="T55" fmla="*/ 1930 h 2221"/>
                <a:gd name="T56" fmla="*/ 587 w 2107"/>
                <a:gd name="T57" fmla="*/ 1913 h 2221"/>
                <a:gd name="T58" fmla="*/ 1055 w 2107"/>
                <a:gd name="T59" fmla="*/ 2071 h 2221"/>
                <a:gd name="T60" fmla="*/ 605 w 2107"/>
                <a:gd name="T61" fmla="*/ 2078 h 2221"/>
                <a:gd name="T62" fmla="*/ 613 w 2107"/>
                <a:gd name="T63" fmla="*/ 2010 h 2221"/>
                <a:gd name="T64" fmla="*/ 1046 w 2107"/>
                <a:gd name="T65" fmla="*/ 2003 h 2221"/>
                <a:gd name="T66" fmla="*/ 1113 w 2107"/>
                <a:gd name="T67" fmla="*/ 1877 h 2221"/>
                <a:gd name="T68" fmla="*/ 1176 w 2107"/>
                <a:gd name="T69" fmla="*/ 1835 h 2221"/>
                <a:gd name="T70" fmla="*/ 1137 w 2107"/>
                <a:gd name="T71" fmla="*/ 1885 h 2221"/>
                <a:gd name="T72" fmla="*/ 1115 w 2107"/>
                <a:gd name="T73" fmla="*/ 1926 h 2221"/>
                <a:gd name="T74" fmla="*/ 1215 w 2107"/>
                <a:gd name="T75" fmla="*/ 1968 h 2221"/>
                <a:gd name="T76" fmla="*/ 1135 w 2107"/>
                <a:gd name="T77" fmla="*/ 1970 h 2221"/>
                <a:gd name="T78" fmla="*/ 1146 w 2107"/>
                <a:gd name="T79" fmla="*/ 2075 h 2221"/>
                <a:gd name="T80" fmla="*/ 1122 w 2107"/>
                <a:gd name="T81" fmla="*/ 2019 h 2221"/>
                <a:gd name="T82" fmla="*/ 1139 w 2107"/>
                <a:gd name="T83" fmla="*/ 2003 h 2221"/>
                <a:gd name="T84" fmla="*/ 1217 w 2107"/>
                <a:gd name="T85" fmla="*/ 2003 h 2221"/>
                <a:gd name="T86" fmla="*/ 1337 w 2107"/>
                <a:gd name="T87" fmla="*/ 1868 h 2221"/>
                <a:gd name="T88" fmla="*/ 1411 w 2107"/>
                <a:gd name="T89" fmla="*/ 1838 h 2221"/>
                <a:gd name="T90" fmla="*/ 1425 w 2107"/>
                <a:gd name="T91" fmla="*/ 1883 h 2221"/>
                <a:gd name="T92" fmla="*/ 1359 w 2107"/>
                <a:gd name="T93" fmla="*/ 1927 h 2221"/>
                <a:gd name="T94" fmla="*/ 1476 w 2107"/>
                <a:gd name="T95" fmla="*/ 1956 h 2221"/>
                <a:gd name="T96" fmla="*/ 1461 w 2107"/>
                <a:gd name="T97" fmla="*/ 1970 h 2221"/>
                <a:gd name="T98" fmla="*/ 1511 w 2107"/>
                <a:gd name="T99" fmla="*/ 2075 h 2221"/>
                <a:gd name="T100" fmla="*/ 1393 w 2107"/>
                <a:gd name="T101" fmla="*/ 2019 h 2221"/>
                <a:gd name="T102" fmla="*/ 1475 w 2107"/>
                <a:gd name="T103" fmla="*/ 2001 h 2221"/>
                <a:gd name="T104" fmla="*/ 1681 w 2107"/>
                <a:gd name="T105" fmla="*/ 2018 h 2221"/>
                <a:gd name="T106" fmla="*/ 1623 w 2107"/>
                <a:gd name="T107" fmla="*/ 2075 h 2221"/>
                <a:gd name="T108" fmla="*/ 1639 w 2107"/>
                <a:gd name="T109" fmla="*/ 2000 h 2221"/>
                <a:gd name="T110" fmla="*/ 1630 w 2107"/>
                <a:gd name="T111" fmla="*/ 1969 h 2221"/>
                <a:gd name="T112" fmla="*/ 1532 w 2107"/>
                <a:gd name="T113" fmla="*/ 1910 h 2221"/>
                <a:gd name="T114" fmla="*/ 933 w 2107"/>
                <a:gd name="T115" fmla="*/ 1308 h 2221"/>
                <a:gd name="T116" fmla="*/ 9 w 2107"/>
                <a:gd name="T117" fmla="*/ 909 h 2221"/>
                <a:gd name="T118" fmla="*/ 413 w 2107"/>
                <a:gd name="T119" fmla="*/ 386 h 2221"/>
                <a:gd name="T120" fmla="*/ 1700 w 2107"/>
                <a:gd name="T121" fmla="*/ 556 h 2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107" h="2221">
                  <a:moveTo>
                    <a:pt x="2107" y="809"/>
                  </a:moveTo>
                  <a:cubicBezTo>
                    <a:pt x="2106" y="786"/>
                    <a:pt x="2103" y="764"/>
                    <a:pt x="2098" y="742"/>
                  </a:cubicBezTo>
                  <a:cubicBezTo>
                    <a:pt x="2098" y="745"/>
                    <a:pt x="2098" y="747"/>
                    <a:pt x="2098" y="749"/>
                  </a:cubicBezTo>
                  <a:cubicBezTo>
                    <a:pt x="2096" y="810"/>
                    <a:pt x="2076" y="869"/>
                    <a:pt x="2040" y="926"/>
                  </a:cubicBezTo>
                  <a:cubicBezTo>
                    <a:pt x="2018" y="961"/>
                    <a:pt x="1988" y="995"/>
                    <a:pt x="1953" y="1027"/>
                  </a:cubicBezTo>
                  <a:cubicBezTo>
                    <a:pt x="1918" y="1064"/>
                    <a:pt x="1873" y="1098"/>
                    <a:pt x="1819" y="1131"/>
                  </a:cubicBezTo>
                  <a:cubicBezTo>
                    <a:pt x="1777" y="1156"/>
                    <a:pt x="1731" y="1178"/>
                    <a:pt x="1682" y="1198"/>
                  </a:cubicBezTo>
                  <a:cubicBezTo>
                    <a:pt x="1682" y="1061"/>
                    <a:pt x="1682" y="1061"/>
                    <a:pt x="1682" y="1061"/>
                  </a:cubicBezTo>
                  <a:cubicBezTo>
                    <a:pt x="1682" y="1059"/>
                    <a:pt x="1682" y="1058"/>
                    <a:pt x="1682" y="1056"/>
                  </a:cubicBezTo>
                  <a:cubicBezTo>
                    <a:pt x="1680" y="988"/>
                    <a:pt x="1624" y="933"/>
                    <a:pt x="1554" y="933"/>
                  </a:cubicBezTo>
                  <a:cubicBezTo>
                    <a:pt x="555" y="933"/>
                    <a:pt x="555" y="933"/>
                    <a:pt x="555" y="933"/>
                  </a:cubicBezTo>
                  <a:cubicBezTo>
                    <a:pt x="484" y="933"/>
                    <a:pt x="426" y="990"/>
                    <a:pt x="426" y="1061"/>
                  </a:cubicBezTo>
                  <a:cubicBezTo>
                    <a:pt x="426" y="1141"/>
                    <a:pt x="426" y="1141"/>
                    <a:pt x="426" y="1141"/>
                  </a:cubicBezTo>
                  <a:cubicBezTo>
                    <a:pt x="430" y="1142"/>
                    <a:pt x="430" y="1142"/>
                    <a:pt x="430" y="1142"/>
                  </a:cubicBezTo>
                  <a:cubicBezTo>
                    <a:pt x="430" y="1143"/>
                    <a:pt x="459" y="1152"/>
                    <a:pt x="502" y="1162"/>
                  </a:cubicBezTo>
                  <a:cubicBezTo>
                    <a:pt x="502" y="1069"/>
                    <a:pt x="502" y="1069"/>
                    <a:pt x="502" y="1069"/>
                  </a:cubicBezTo>
                  <a:cubicBezTo>
                    <a:pt x="502" y="1032"/>
                    <a:pt x="531" y="1003"/>
                    <a:pt x="568" y="1003"/>
                  </a:cubicBezTo>
                  <a:cubicBezTo>
                    <a:pt x="1541" y="1003"/>
                    <a:pt x="1541" y="1003"/>
                    <a:pt x="1541" y="1003"/>
                  </a:cubicBezTo>
                  <a:cubicBezTo>
                    <a:pt x="1577" y="1003"/>
                    <a:pt x="1607" y="1032"/>
                    <a:pt x="1607" y="1069"/>
                  </a:cubicBezTo>
                  <a:cubicBezTo>
                    <a:pt x="1607" y="1668"/>
                    <a:pt x="1607" y="1668"/>
                    <a:pt x="1607" y="1668"/>
                  </a:cubicBezTo>
                  <a:cubicBezTo>
                    <a:pt x="1607" y="1704"/>
                    <a:pt x="1577" y="1734"/>
                    <a:pt x="1541" y="1734"/>
                  </a:cubicBezTo>
                  <a:cubicBezTo>
                    <a:pt x="568" y="1734"/>
                    <a:pt x="568" y="1734"/>
                    <a:pt x="568" y="1734"/>
                  </a:cubicBezTo>
                  <a:cubicBezTo>
                    <a:pt x="531" y="1734"/>
                    <a:pt x="502" y="1704"/>
                    <a:pt x="502" y="1668"/>
                  </a:cubicBezTo>
                  <a:cubicBezTo>
                    <a:pt x="502" y="1541"/>
                    <a:pt x="502" y="1541"/>
                    <a:pt x="502" y="1541"/>
                  </a:cubicBezTo>
                  <a:cubicBezTo>
                    <a:pt x="476" y="1535"/>
                    <a:pt x="451" y="1528"/>
                    <a:pt x="426" y="1520"/>
                  </a:cubicBezTo>
                  <a:cubicBezTo>
                    <a:pt x="426" y="1676"/>
                    <a:pt x="426" y="1676"/>
                    <a:pt x="426" y="1676"/>
                  </a:cubicBezTo>
                  <a:cubicBezTo>
                    <a:pt x="426" y="1736"/>
                    <a:pt x="467" y="1786"/>
                    <a:pt x="523" y="1800"/>
                  </a:cubicBezTo>
                  <a:cubicBezTo>
                    <a:pt x="491" y="1802"/>
                    <a:pt x="456" y="1813"/>
                    <a:pt x="435" y="1837"/>
                  </a:cubicBezTo>
                  <a:cubicBezTo>
                    <a:pt x="419" y="1857"/>
                    <a:pt x="403" y="1876"/>
                    <a:pt x="387" y="1895"/>
                  </a:cubicBezTo>
                  <a:cubicBezTo>
                    <a:pt x="337" y="1954"/>
                    <a:pt x="288" y="2013"/>
                    <a:pt x="239" y="2072"/>
                  </a:cubicBezTo>
                  <a:cubicBezTo>
                    <a:pt x="227" y="2086"/>
                    <a:pt x="203" y="2107"/>
                    <a:pt x="203" y="2127"/>
                  </a:cubicBezTo>
                  <a:cubicBezTo>
                    <a:pt x="203" y="2183"/>
                    <a:pt x="203" y="2183"/>
                    <a:pt x="203" y="2183"/>
                  </a:cubicBezTo>
                  <a:cubicBezTo>
                    <a:pt x="204" y="2190"/>
                    <a:pt x="206" y="2197"/>
                    <a:pt x="209" y="2202"/>
                  </a:cubicBezTo>
                  <a:cubicBezTo>
                    <a:pt x="222" y="2220"/>
                    <a:pt x="247" y="2221"/>
                    <a:pt x="267" y="2221"/>
                  </a:cubicBezTo>
                  <a:cubicBezTo>
                    <a:pt x="295" y="2221"/>
                    <a:pt x="1759" y="2221"/>
                    <a:pt x="1804" y="2221"/>
                  </a:cubicBezTo>
                  <a:cubicBezTo>
                    <a:pt x="1826" y="2221"/>
                    <a:pt x="1850" y="2219"/>
                    <a:pt x="1871" y="2214"/>
                  </a:cubicBezTo>
                  <a:cubicBezTo>
                    <a:pt x="1886" y="2211"/>
                    <a:pt x="1903" y="2203"/>
                    <a:pt x="1905" y="2186"/>
                  </a:cubicBezTo>
                  <a:cubicBezTo>
                    <a:pt x="1905" y="2126"/>
                    <a:pt x="1905" y="2126"/>
                    <a:pt x="1905" y="2126"/>
                  </a:cubicBezTo>
                  <a:cubicBezTo>
                    <a:pt x="1907" y="2113"/>
                    <a:pt x="1899" y="2100"/>
                    <a:pt x="1891" y="2091"/>
                  </a:cubicBezTo>
                  <a:cubicBezTo>
                    <a:pt x="1887" y="2086"/>
                    <a:pt x="1883" y="2081"/>
                    <a:pt x="1879" y="2077"/>
                  </a:cubicBezTo>
                  <a:cubicBezTo>
                    <a:pt x="1858" y="2052"/>
                    <a:pt x="1837" y="2027"/>
                    <a:pt x="1816" y="2003"/>
                  </a:cubicBezTo>
                  <a:cubicBezTo>
                    <a:pt x="1770" y="1948"/>
                    <a:pt x="1724" y="1894"/>
                    <a:pt x="1678" y="1840"/>
                  </a:cubicBezTo>
                  <a:cubicBezTo>
                    <a:pt x="1676" y="1837"/>
                    <a:pt x="1674" y="1834"/>
                    <a:pt x="1671" y="1832"/>
                  </a:cubicBezTo>
                  <a:cubicBezTo>
                    <a:pt x="1662" y="1820"/>
                    <a:pt x="1647" y="1813"/>
                    <a:pt x="1633" y="1809"/>
                  </a:cubicBezTo>
                  <a:cubicBezTo>
                    <a:pt x="1618" y="1804"/>
                    <a:pt x="1603" y="1801"/>
                    <a:pt x="1587" y="1800"/>
                  </a:cubicBezTo>
                  <a:cubicBezTo>
                    <a:pt x="1642" y="1785"/>
                    <a:pt x="1682" y="1735"/>
                    <a:pt x="1682" y="1676"/>
                  </a:cubicBezTo>
                  <a:cubicBezTo>
                    <a:pt x="1682" y="1462"/>
                    <a:pt x="1682" y="1462"/>
                    <a:pt x="1682" y="1462"/>
                  </a:cubicBezTo>
                  <a:cubicBezTo>
                    <a:pt x="1698" y="1455"/>
                    <a:pt x="1714" y="1448"/>
                    <a:pt x="1730" y="1441"/>
                  </a:cubicBezTo>
                  <a:cubicBezTo>
                    <a:pt x="1801" y="1408"/>
                    <a:pt x="1863" y="1368"/>
                    <a:pt x="1916" y="1325"/>
                  </a:cubicBezTo>
                  <a:cubicBezTo>
                    <a:pt x="1946" y="1300"/>
                    <a:pt x="1972" y="1273"/>
                    <a:pt x="1995" y="1246"/>
                  </a:cubicBezTo>
                  <a:cubicBezTo>
                    <a:pt x="2018" y="1218"/>
                    <a:pt x="2037" y="1187"/>
                    <a:pt x="2054" y="1154"/>
                  </a:cubicBezTo>
                  <a:cubicBezTo>
                    <a:pt x="2068" y="1124"/>
                    <a:pt x="2079" y="1090"/>
                    <a:pt x="2084" y="1054"/>
                  </a:cubicBezTo>
                  <a:cubicBezTo>
                    <a:pt x="2086" y="1040"/>
                    <a:pt x="2087" y="1026"/>
                    <a:pt x="2089" y="1013"/>
                  </a:cubicBezTo>
                  <a:cubicBezTo>
                    <a:pt x="2089" y="1008"/>
                    <a:pt x="2090" y="1003"/>
                    <a:pt x="2090" y="998"/>
                  </a:cubicBezTo>
                  <a:cubicBezTo>
                    <a:pt x="2102" y="877"/>
                    <a:pt x="2102" y="877"/>
                    <a:pt x="2102" y="877"/>
                  </a:cubicBezTo>
                  <a:cubicBezTo>
                    <a:pt x="2103" y="874"/>
                    <a:pt x="2103" y="870"/>
                    <a:pt x="2103" y="867"/>
                  </a:cubicBezTo>
                  <a:cubicBezTo>
                    <a:pt x="2105" y="848"/>
                    <a:pt x="2107" y="829"/>
                    <a:pt x="2107" y="809"/>
                  </a:cubicBezTo>
                  <a:close/>
                  <a:moveTo>
                    <a:pt x="1474" y="1837"/>
                  </a:moveTo>
                  <a:cubicBezTo>
                    <a:pt x="1475" y="1836"/>
                    <a:pt x="1476" y="1836"/>
                    <a:pt x="1478" y="1836"/>
                  </a:cubicBezTo>
                  <a:cubicBezTo>
                    <a:pt x="1481" y="1835"/>
                    <a:pt x="1483" y="1835"/>
                    <a:pt x="1487" y="1835"/>
                  </a:cubicBezTo>
                  <a:cubicBezTo>
                    <a:pt x="1492" y="1835"/>
                    <a:pt x="1492" y="1835"/>
                    <a:pt x="1492" y="1835"/>
                  </a:cubicBezTo>
                  <a:cubicBezTo>
                    <a:pt x="1492" y="1835"/>
                    <a:pt x="1492" y="1835"/>
                    <a:pt x="1492" y="1835"/>
                  </a:cubicBezTo>
                  <a:cubicBezTo>
                    <a:pt x="1502" y="1835"/>
                    <a:pt x="1511" y="1835"/>
                    <a:pt x="1521" y="1835"/>
                  </a:cubicBezTo>
                  <a:cubicBezTo>
                    <a:pt x="1521" y="1835"/>
                    <a:pt x="1521" y="1835"/>
                    <a:pt x="1521" y="1835"/>
                  </a:cubicBezTo>
                  <a:cubicBezTo>
                    <a:pt x="1531" y="1835"/>
                    <a:pt x="1531" y="1835"/>
                    <a:pt x="1531" y="1835"/>
                  </a:cubicBezTo>
                  <a:cubicBezTo>
                    <a:pt x="1534" y="1834"/>
                    <a:pt x="1538" y="1835"/>
                    <a:pt x="1541" y="1835"/>
                  </a:cubicBezTo>
                  <a:cubicBezTo>
                    <a:pt x="1543" y="1836"/>
                    <a:pt x="1546" y="1836"/>
                    <a:pt x="1548" y="1837"/>
                  </a:cubicBezTo>
                  <a:cubicBezTo>
                    <a:pt x="1548" y="1837"/>
                    <a:pt x="1548" y="1837"/>
                    <a:pt x="1548" y="1837"/>
                  </a:cubicBezTo>
                  <a:cubicBezTo>
                    <a:pt x="1549" y="1837"/>
                    <a:pt x="1549" y="1838"/>
                    <a:pt x="1549" y="1838"/>
                  </a:cubicBezTo>
                  <a:cubicBezTo>
                    <a:pt x="1550" y="1838"/>
                    <a:pt x="1550" y="1838"/>
                    <a:pt x="1550" y="1838"/>
                  </a:cubicBezTo>
                  <a:cubicBezTo>
                    <a:pt x="1553" y="1839"/>
                    <a:pt x="1556" y="1840"/>
                    <a:pt x="1558" y="1842"/>
                  </a:cubicBezTo>
                  <a:cubicBezTo>
                    <a:pt x="1560" y="1843"/>
                    <a:pt x="1562" y="1845"/>
                    <a:pt x="1563" y="1847"/>
                  </a:cubicBezTo>
                  <a:cubicBezTo>
                    <a:pt x="1571" y="1858"/>
                    <a:pt x="1571" y="1858"/>
                    <a:pt x="1571" y="1858"/>
                  </a:cubicBezTo>
                  <a:cubicBezTo>
                    <a:pt x="1573" y="1861"/>
                    <a:pt x="1577" y="1865"/>
                    <a:pt x="1579" y="1870"/>
                  </a:cubicBezTo>
                  <a:cubicBezTo>
                    <a:pt x="1579" y="1870"/>
                    <a:pt x="1579" y="1870"/>
                    <a:pt x="1579" y="1870"/>
                  </a:cubicBezTo>
                  <a:cubicBezTo>
                    <a:pt x="1581" y="1872"/>
                    <a:pt x="1581" y="1874"/>
                    <a:pt x="1581" y="1876"/>
                  </a:cubicBezTo>
                  <a:cubicBezTo>
                    <a:pt x="1581" y="1877"/>
                    <a:pt x="1580" y="1878"/>
                    <a:pt x="1579" y="1879"/>
                  </a:cubicBezTo>
                  <a:cubicBezTo>
                    <a:pt x="1579" y="1879"/>
                    <a:pt x="1579" y="1880"/>
                    <a:pt x="1579" y="1880"/>
                  </a:cubicBezTo>
                  <a:cubicBezTo>
                    <a:pt x="1579" y="1880"/>
                    <a:pt x="1579" y="1880"/>
                    <a:pt x="1579" y="1880"/>
                  </a:cubicBezTo>
                  <a:cubicBezTo>
                    <a:pt x="1578" y="1880"/>
                    <a:pt x="1578" y="1880"/>
                    <a:pt x="1578" y="1880"/>
                  </a:cubicBezTo>
                  <a:cubicBezTo>
                    <a:pt x="1578" y="1880"/>
                    <a:pt x="1578" y="1881"/>
                    <a:pt x="1577" y="1881"/>
                  </a:cubicBezTo>
                  <a:cubicBezTo>
                    <a:pt x="1577" y="1881"/>
                    <a:pt x="1577" y="1881"/>
                    <a:pt x="1576" y="1881"/>
                  </a:cubicBezTo>
                  <a:cubicBezTo>
                    <a:pt x="1576" y="1881"/>
                    <a:pt x="1576" y="1882"/>
                    <a:pt x="1575" y="1882"/>
                  </a:cubicBezTo>
                  <a:cubicBezTo>
                    <a:pt x="1569" y="1885"/>
                    <a:pt x="1560" y="1884"/>
                    <a:pt x="1553" y="1884"/>
                  </a:cubicBezTo>
                  <a:cubicBezTo>
                    <a:pt x="1516" y="1884"/>
                    <a:pt x="1516" y="1884"/>
                    <a:pt x="1516" y="1884"/>
                  </a:cubicBezTo>
                  <a:cubicBezTo>
                    <a:pt x="1509" y="1884"/>
                    <a:pt x="1501" y="1883"/>
                    <a:pt x="1494" y="1879"/>
                  </a:cubicBezTo>
                  <a:cubicBezTo>
                    <a:pt x="1492" y="1878"/>
                    <a:pt x="1490" y="1877"/>
                    <a:pt x="1488" y="1876"/>
                  </a:cubicBezTo>
                  <a:cubicBezTo>
                    <a:pt x="1486" y="1874"/>
                    <a:pt x="1484" y="1872"/>
                    <a:pt x="1483" y="1871"/>
                  </a:cubicBezTo>
                  <a:cubicBezTo>
                    <a:pt x="1481" y="1868"/>
                    <a:pt x="1481" y="1868"/>
                    <a:pt x="1481" y="1868"/>
                  </a:cubicBezTo>
                  <a:cubicBezTo>
                    <a:pt x="1478" y="1861"/>
                    <a:pt x="1473" y="1854"/>
                    <a:pt x="1470" y="1847"/>
                  </a:cubicBezTo>
                  <a:cubicBezTo>
                    <a:pt x="1467" y="1842"/>
                    <a:pt x="1469" y="1839"/>
                    <a:pt x="1474" y="1837"/>
                  </a:cubicBezTo>
                  <a:close/>
                  <a:moveTo>
                    <a:pt x="965" y="1871"/>
                  </a:moveTo>
                  <a:cubicBezTo>
                    <a:pt x="966" y="1869"/>
                    <a:pt x="966" y="1868"/>
                    <a:pt x="966" y="1866"/>
                  </a:cubicBezTo>
                  <a:cubicBezTo>
                    <a:pt x="966" y="1866"/>
                    <a:pt x="966" y="1866"/>
                    <a:pt x="966" y="1866"/>
                  </a:cubicBezTo>
                  <a:cubicBezTo>
                    <a:pt x="967" y="1861"/>
                    <a:pt x="966" y="1855"/>
                    <a:pt x="968" y="1850"/>
                  </a:cubicBezTo>
                  <a:cubicBezTo>
                    <a:pt x="968" y="1848"/>
                    <a:pt x="968" y="1848"/>
                    <a:pt x="968" y="1848"/>
                  </a:cubicBezTo>
                  <a:cubicBezTo>
                    <a:pt x="968" y="1846"/>
                    <a:pt x="969" y="1845"/>
                    <a:pt x="970" y="1843"/>
                  </a:cubicBezTo>
                  <a:cubicBezTo>
                    <a:pt x="971" y="1842"/>
                    <a:pt x="973" y="1841"/>
                    <a:pt x="974" y="1841"/>
                  </a:cubicBezTo>
                  <a:cubicBezTo>
                    <a:pt x="974" y="1840"/>
                    <a:pt x="974" y="1840"/>
                    <a:pt x="974" y="1840"/>
                  </a:cubicBezTo>
                  <a:cubicBezTo>
                    <a:pt x="975" y="1840"/>
                    <a:pt x="975" y="1840"/>
                    <a:pt x="975" y="1840"/>
                  </a:cubicBezTo>
                  <a:cubicBezTo>
                    <a:pt x="976" y="1840"/>
                    <a:pt x="976" y="1839"/>
                    <a:pt x="976" y="1839"/>
                  </a:cubicBezTo>
                  <a:cubicBezTo>
                    <a:pt x="976" y="1839"/>
                    <a:pt x="977" y="1839"/>
                    <a:pt x="977" y="1839"/>
                  </a:cubicBezTo>
                  <a:cubicBezTo>
                    <a:pt x="978" y="1839"/>
                    <a:pt x="978" y="1838"/>
                    <a:pt x="979" y="1838"/>
                  </a:cubicBezTo>
                  <a:cubicBezTo>
                    <a:pt x="980" y="1838"/>
                    <a:pt x="980" y="1838"/>
                    <a:pt x="980" y="1838"/>
                  </a:cubicBezTo>
                  <a:cubicBezTo>
                    <a:pt x="981" y="1837"/>
                    <a:pt x="982" y="1837"/>
                    <a:pt x="983" y="1837"/>
                  </a:cubicBezTo>
                  <a:cubicBezTo>
                    <a:pt x="983" y="1837"/>
                    <a:pt x="984" y="1837"/>
                    <a:pt x="984" y="1837"/>
                  </a:cubicBezTo>
                  <a:cubicBezTo>
                    <a:pt x="984" y="1837"/>
                    <a:pt x="984" y="1837"/>
                    <a:pt x="985" y="1837"/>
                  </a:cubicBezTo>
                  <a:cubicBezTo>
                    <a:pt x="985" y="1837"/>
                    <a:pt x="985" y="1837"/>
                    <a:pt x="986" y="1836"/>
                  </a:cubicBezTo>
                  <a:cubicBezTo>
                    <a:pt x="988" y="1836"/>
                    <a:pt x="991" y="1836"/>
                    <a:pt x="993" y="1836"/>
                  </a:cubicBezTo>
                  <a:cubicBezTo>
                    <a:pt x="995" y="1836"/>
                    <a:pt x="995" y="1836"/>
                    <a:pt x="995" y="1836"/>
                  </a:cubicBezTo>
                  <a:cubicBezTo>
                    <a:pt x="998" y="1836"/>
                    <a:pt x="1000" y="1836"/>
                    <a:pt x="1003" y="1836"/>
                  </a:cubicBezTo>
                  <a:cubicBezTo>
                    <a:pt x="1038" y="1836"/>
                    <a:pt x="1038" y="1836"/>
                    <a:pt x="1038" y="1836"/>
                  </a:cubicBezTo>
                  <a:cubicBezTo>
                    <a:pt x="1038" y="1836"/>
                    <a:pt x="1039" y="1836"/>
                    <a:pt x="1040" y="1836"/>
                  </a:cubicBezTo>
                  <a:cubicBezTo>
                    <a:pt x="1040" y="1836"/>
                    <a:pt x="1040" y="1836"/>
                    <a:pt x="1041" y="1836"/>
                  </a:cubicBezTo>
                  <a:cubicBezTo>
                    <a:pt x="1042" y="1836"/>
                    <a:pt x="1042" y="1836"/>
                    <a:pt x="1043" y="1836"/>
                  </a:cubicBezTo>
                  <a:cubicBezTo>
                    <a:pt x="1050" y="1837"/>
                    <a:pt x="1058" y="1839"/>
                    <a:pt x="1061" y="1844"/>
                  </a:cubicBezTo>
                  <a:cubicBezTo>
                    <a:pt x="1061" y="1845"/>
                    <a:pt x="1061" y="1845"/>
                    <a:pt x="1061" y="1846"/>
                  </a:cubicBezTo>
                  <a:cubicBezTo>
                    <a:pt x="1061" y="1846"/>
                    <a:pt x="1061" y="1846"/>
                    <a:pt x="1061" y="1846"/>
                  </a:cubicBezTo>
                  <a:cubicBezTo>
                    <a:pt x="1063" y="1853"/>
                    <a:pt x="1062" y="1863"/>
                    <a:pt x="1062" y="1870"/>
                  </a:cubicBezTo>
                  <a:cubicBezTo>
                    <a:pt x="1062" y="1872"/>
                    <a:pt x="1062" y="1872"/>
                    <a:pt x="1062" y="1872"/>
                  </a:cubicBezTo>
                  <a:cubicBezTo>
                    <a:pt x="1062" y="1873"/>
                    <a:pt x="1062" y="1874"/>
                    <a:pt x="1061" y="1876"/>
                  </a:cubicBezTo>
                  <a:cubicBezTo>
                    <a:pt x="1054" y="1889"/>
                    <a:pt x="1022" y="1885"/>
                    <a:pt x="1010" y="1885"/>
                  </a:cubicBezTo>
                  <a:cubicBezTo>
                    <a:pt x="1003" y="1885"/>
                    <a:pt x="996" y="1885"/>
                    <a:pt x="989" y="1885"/>
                  </a:cubicBezTo>
                  <a:cubicBezTo>
                    <a:pt x="983" y="1885"/>
                    <a:pt x="974" y="1884"/>
                    <a:pt x="969" y="1879"/>
                  </a:cubicBezTo>
                  <a:cubicBezTo>
                    <a:pt x="969" y="1879"/>
                    <a:pt x="969" y="1879"/>
                    <a:pt x="968" y="1879"/>
                  </a:cubicBezTo>
                  <a:cubicBezTo>
                    <a:pt x="968" y="1879"/>
                    <a:pt x="968" y="1878"/>
                    <a:pt x="968" y="1878"/>
                  </a:cubicBezTo>
                  <a:cubicBezTo>
                    <a:pt x="967" y="1878"/>
                    <a:pt x="967" y="1878"/>
                    <a:pt x="967" y="1877"/>
                  </a:cubicBezTo>
                  <a:cubicBezTo>
                    <a:pt x="967" y="1877"/>
                    <a:pt x="967" y="1877"/>
                    <a:pt x="967" y="1877"/>
                  </a:cubicBezTo>
                  <a:cubicBezTo>
                    <a:pt x="967" y="1877"/>
                    <a:pt x="967" y="1877"/>
                    <a:pt x="967" y="1877"/>
                  </a:cubicBezTo>
                  <a:cubicBezTo>
                    <a:pt x="966" y="1876"/>
                    <a:pt x="966" y="1876"/>
                    <a:pt x="966" y="1875"/>
                  </a:cubicBezTo>
                  <a:cubicBezTo>
                    <a:pt x="965" y="1874"/>
                    <a:pt x="965" y="1873"/>
                    <a:pt x="965" y="1872"/>
                  </a:cubicBezTo>
                  <a:lnTo>
                    <a:pt x="965" y="1871"/>
                  </a:lnTo>
                  <a:close/>
                  <a:moveTo>
                    <a:pt x="956" y="1955"/>
                  </a:moveTo>
                  <a:cubicBezTo>
                    <a:pt x="956" y="1952"/>
                    <a:pt x="956" y="1952"/>
                    <a:pt x="956" y="1952"/>
                  </a:cubicBezTo>
                  <a:cubicBezTo>
                    <a:pt x="956" y="1952"/>
                    <a:pt x="956" y="1951"/>
                    <a:pt x="956" y="1951"/>
                  </a:cubicBezTo>
                  <a:cubicBezTo>
                    <a:pt x="957" y="1943"/>
                    <a:pt x="958" y="1935"/>
                    <a:pt x="959" y="1926"/>
                  </a:cubicBezTo>
                  <a:cubicBezTo>
                    <a:pt x="959" y="1926"/>
                    <a:pt x="959" y="1926"/>
                    <a:pt x="959" y="1926"/>
                  </a:cubicBezTo>
                  <a:cubicBezTo>
                    <a:pt x="959" y="1926"/>
                    <a:pt x="959" y="1926"/>
                    <a:pt x="959" y="1925"/>
                  </a:cubicBezTo>
                  <a:cubicBezTo>
                    <a:pt x="963" y="1907"/>
                    <a:pt x="999" y="1911"/>
                    <a:pt x="1013" y="1911"/>
                  </a:cubicBezTo>
                  <a:cubicBezTo>
                    <a:pt x="1025" y="1911"/>
                    <a:pt x="1055" y="1908"/>
                    <a:pt x="1061" y="1921"/>
                  </a:cubicBezTo>
                  <a:cubicBezTo>
                    <a:pt x="1062" y="1923"/>
                    <a:pt x="1063" y="1924"/>
                    <a:pt x="1063" y="1926"/>
                  </a:cubicBezTo>
                  <a:cubicBezTo>
                    <a:pt x="1063" y="1940"/>
                    <a:pt x="1063" y="1940"/>
                    <a:pt x="1063" y="1940"/>
                  </a:cubicBezTo>
                  <a:cubicBezTo>
                    <a:pt x="1063" y="1945"/>
                    <a:pt x="1063" y="1949"/>
                    <a:pt x="1063" y="1953"/>
                  </a:cubicBezTo>
                  <a:cubicBezTo>
                    <a:pt x="1063" y="1953"/>
                    <a:pt x="1063" y="1953"/>
                    <a:pt x="1063" y="1953"/>
                  </a:cubicBezTo>
                  <a:cubicBezTo>
                    <a:pt x="1063" y="1955"/>
                    <a:pt x="1063" y="1955"/>
                    <a:pt x="1063" y="1955"/>
                  </a:cubicBezTo>
                  <a:cubicBezTo>
                    <a:pt x="1063" y="1957"/>
                    <a:pt x="1062" y="1959"/>
                    <a:pt x="1061" y="1961"/>
                  </a:cubicBezTo>
                  <a:cubicBezTo>
                    <a:pt x="1061" y="1962"/>
                    <a:pt x="1060" y="1962"/>
                    <a:pt x="1060" y="1962"/>
                  </a:cubicBezTo>
                  <a:cubicBezTo>
                    <a:pt x="1060" y="1963"/>
                    <a:pt x="1059" y="1963"/>
                    <a:pt x="1059" y="1964"/>
                  </a:cubicBezTo>
                  <a:cubicBezTo>
                    <a:pt x="1058" y="1964"/>
                    <a:pt x="1058" y="1964"/>
                    <a:pt x="1058" y="1964"/>
                  </a:cubicBezTo>
                  <a:cubicBezTo>
                    <a:pt x="1055" y="1967"/>
                    <a:pt x="1051" y="1969"/>
                    <a:pt x="1046" y="1970"/>
                  </a:cubicBezTo>
                  <a:cubicBezTo>
                    <a:pt x="1046" y="1970"/>
                    <a:pt x="1046" y="1970"/>
                    <a:pt x="1046" y="1970"/>
                  </a:cubicBezTo>
                  <a:cubicBezTo>
                    <a:pt x="1046" y="1970"/>
                    <a:pt x="1046" y="1970"/>
                    <a:pt x="1046" y="1970"/>
                  </a:cubicBezTo>
                  <a:cubicBezTo>
                    <a:pt x="1044" y="1971"/>
                    <a:pt x="1043" y="1971"/>
                    <a:pt x="1041" y="1971"/>
                  </a:cubicBezTo>
                  <a:cubicBezTo>
                    <a:pt x="1041" y="1971"/>
                    <a:pt x="1040" y="1971"/>
                    <a:pt x="1040" y="1971"/>
                  </a:cubicBezTo>
                  <a:cubicBezTo>
                    <a:pt x="1038" y="1971"/>
                    <a:pt x="1037" y="1972"/>
                    <a:pt x="1035" y="1972"/>
                  </a:cubicBezTo>
                  <a:cubicBezTo>
                    <a:pt x="1035" y="1972"/>
                    <a:pt x="1035" y="1972"/>
                    <a:pt x="1035" y="1972"/>
                  </a:cubicBezTo>
                  <a:cubicBezTo>
                    <a:pt x="982" y="1972"/>
                    <a:pt x="982" y="1972"/>
                    <a:pt x="982" y="1972"/>
                  </a:cubicBezTo>
                  <a:cubicBezTo>
                    <a:pt x="976" y="1972"/>
                    <a:pt x="969" y="1971"/>
                    <a:pt x="963" y="1967"/>
                  </a:cubicBezTo>
                  <a:cubicBezTo>
                    <a:pt x="963" y="1967"/>
                    <a:pt x="963" y="1967"/>
                    <a:pt x="963" y="1967"/>
                  </a:cubicBezTo>
                  <a:cubicBezTo>
                    <a:pt x="963" y="1967"/>
                    <a:pt x="963" y="1967"/>
                    <a:pt x="963" y="1967"/>
                  </a:cubicBezTo>
                  <a:cubicBezTo>
                    <a:pt x="962" y="1966"/>
                    <a:pt x="961" y="1965"/>
                    <a:pt x="960" y="1964"/>
                  </a:cubicBezTo>
                  <a:cubicBezTo>
                    <a:pt x="959" y="1964"/>
                    <a:pt x="958" y="1963"/>
                    <a:pt x="958" y="1962"/>
                  </a:cubicBezTo>
                  <a:cubicBezTo>
                    <a:pt x="958" y="1962"/>
                    <a:pt x="958" y="1962"/>
                    <a:pt x="957" y="1962"/>
                  </a:cubicBezTo>
                  <a:cubicBezTo>
                    <a:pt x="956" y="1960"/>
                    <a:pt x="956" y="1957"/>
                    <a:pt x="956" y="1955"/>
                  </a:cubicBezTo>
                  <a:close/>
                  <a:moveTo>
                    <a:pt x="820" y="1872"/>
                  </a:moveTo>
                  <a:cubicBezTo>
                    <a:pt x="820" y="1872"/>
                    <a:pt x="820" y="1872"/>
                    <a:pt x="820" y="1872"/>
                  </a:cubicBezTo>
                  <a:cubicBezTo>
                    <a:pt x="820" y="1872"/>
                    <a:pt x="820" y="1872"/>
                    <a:pt x="820" y="1872"/>
                  </a:cubicBezTo>
                  <a:cubicBezTo>
                    <a:pt x="820" y="1870"/>
                    <a:pt x="821" y="1868"/>
                    <a:pt x="822" y="1866"/>
                  </a:cubicBezTo>
                  <a:cubicBezTo>
                    <a:pt x="823" y="1861"/>
                    <a:pt x="824" y="1854"/>
                    <a:pt x="827" y="1849"/>
                  </a:cubicBezTo>
                  <a:cubicBezTo>
                    <a:pt x="827" y="1848"/>
                    <a:pt x="827" y="1848"/>
                    <a:pt x="827" y="1848"/>
                  </a:cubicBezTo>
                  <a:cubicBezTo>
                    <a:pt x="827" y="1847"/>
                    <a:pt x="829" y="1845"/>
                    <a:pt x="830" y="1844"/>
                  </a:cubicBezTo>
                  <a:cubicBezTo>
                    <a:pt x="831" y="1843"/>
                    <a:pt x="832" y="1842"/>
                    <a:pt x="833" y="1841"/>
                  </a:cubicBezTo>
                  <a:cubicBezTo>
                    <a:pt x="837" y="1839"/>
                    <a:pt x="840" y="1838"/>
                    <a:pt x="844" y="1837"/>
                  </a:cubicBezTo>
                  <a:cubicBezTo>
                    <a:pt x="845" y="1837"/>
                    <a:pt x="845" y="1837"/>
                    <a:pt x="845" y="1837"/>
                  </a:cubicBezTo>
                  <a:cubicBezTo>
                    <a:pt x="848" y="1836"/>
                    <a:pt x="851" y="1836"/>
                    <a:pt x="855" y="1836"/>
                  </a:cubicBezTo>
                  <a:cubicBezTo>
                    <a:pt x="859" y="1836"/>
                    <a:pt x="859" y="1836"/>
                    <a:pt x="859" y="1836"/>
                  </a:cubicBezTo>
                  <a:cubicBezTo>
                    <a:pt x="861" y="1836"/>
                    <a:pt x="862" y="1836"/>
                    <a:pt x="864" y="1836"/>
                  </a:cubicBezTo>
                  <a:cubicBezTo>
                    <a:pt x="873" y="1836"/>
                    <a:pt x="883" y="1836"/>
                    <a:pt x="893" y="1836"/>
                  </a:cubicBezTo>
                  <a:cubicBezTo>
                    <a:pt x="894" y="1836"/>
                    <a:pt x="896" y="1836"/>
                    <a:pt x="897" y="1836"/>
                  </a:cubicBezTo>
                  <a:cubicBezTo>
                    <a:pt x="899" y="1836"/>
                    <a:pt x="899" y="1836"/>
                    <a:pt x="899" y="1836"/>
                  </a:cubicBezTo>
                  <a:cubicBezTo>
                    <a:pt x="899" y="1836"/>
                    <a:pt x="899" y="1836"/>
                    <a:pt x="900" y="1836"/>
                  </a:cubicBezTo>
                  <a:cubicBezTo>
                    <a:pt x="901" y="1836"/>
                    <a:pt x="902" y="1836"/>
                    <a:pt x="904" y="1836"/>
                  </a:cubicBezTo>
                  <a:cubicBezTo>
                    <a:pt x="904" y="1836"/>
                    <a:pt x="904" y="1836"/>
                    <a:pt x="904" y="1836"/>
                  </a:cubicBezTo>
                  <a:cubicBezTo>
                    <a:pt x="911" y="1837"/>
                    <a:pt x="919" y="1839"/>
                    <a:pt x="921" y="1846"/>
                  </a:cubicBezTo>
                  <a:cubicBezTo>
                    <a:pt x="921" y="1846"/>
                    <a:pt x="921" y="1846"/>
                    <a:pt x="921" y="1846"/>
                  </a:cubicBezTo>
                  <a:cubicBezTo>
                    <a:pt x="921" y="1846"/>
                    <a:pt x="921" y="1846"/>
                    <a:pt x="921" y="1846"/>
                  </a:cubicBezTo>
                  <a:cubicBezTo>
                    <a:pt x="921" y="1854"/>
                    <a:pt x="918" y="1863"/>
                    <a:pt x="917" y="1870"/>
                  </a:cubicBezTo>
                  <a:cubicBezTo>
                    <a:pt x="917" y="1870"/>
                    <a:pt x="917" y="1870"/>
                    <a:pt x="917" y="1870"/>
                  </a:cubicBezTo>
                  <a:cubicBezTo>
                    <a:pt x="917" y="1872"/>
                    <a:pt x="917" y="1872"/>
                    <a:pt x="917" y="1872"/>
                  </a:cubicBezTo>
                  <a:cubicBezTo>
                    <a:pt x="916" y="1873"/>
                    <a:pt x="916" y="1875"/>
                    <a:pt x="914" y="1876"/>
                  </a:cubicBezTo>
                  <a:cubicBezTo>
                    <a:pt x="914" y="1876"/>
                    <a:pt x="914" y="1877"/>
                    <a:pt x="914" y="1877"/>
                  </a:cubicBezTo>
                  <a:cubicBezTo>
                    <a:pt x="914" y="1877"/>
                    <a:pt x="914" y="1877"/>
                    <a:pt x="914" y="1877"/>
                  </a:cubicBezTo>
                  <a:cubicBezTo>
                    <a:pt x="914" y="1877"/>
                    <a:pt x="914" y="1877"/>
                    <a:pt x="914" y="1877"/>
                  </a:cubicBezTo>
                  <a:cubicBezTo>
                    <a:pt x="904" y="1889"/>
                    <a:pt x="878" y="1886"/>
                    <a:pt x="865" y="1886"/>
                  </a:cubicBezTo>
                  <a:cubicBezTo>
                    <a:pt x="857" y="1886"/>
                    <a:pt x="849" y="1886"/>
                    <a:pt x="841" y="1886"/>
                  </a:cubicBezTo>
                  <a:cubicBezTo>
                    <a:pt x="834" y="1886"/>
                    <a:pt x="824" y="1884"/>
                    <a:pt x="820" y="1877"/>
                  </a:cubicBezTo>
                  <a:cubicBezTo>
                    <a:pt x="820" y="1877"/>
                    <a:pt x="820" y="1876"/>
                    <a:pt x="820" y="1875"/>
                  </a:cubicBezTo>
                  <a:cubicBezTo>
                    <a:pt x="820" y="1875"/>
                    <a:pt x="820" y="1875"/>
                    <a:pt x="820" y="1874"/>
                  </a:cubicBezTo>
                  <a:cubicBezTo>
                    <a:pt x="820" y="1873"/>
                    <a:pt x="820" y="1873"/>
                    <a:pt x="820" y="1872"/>
                  </a:cubicBezTo>
                  <a:close/>
                  <a:moveTo>
                    <a:pt x="795" y="1956"/>
                  </a:moveTo>
                  <a:cubicBezTo>
                    <a:pt x="796" y="1952"/>
                    <a:pt x="796" y="1952"/>
                    <a:pt x="796" y="1952"/>
                  </a:cubicBezTo>
                  <a:cubicBezTo>
                    <a:pt x="796" y="1952"/>
                    <a:pt x="796" y="1952"/>
                    <a:pt x="796" y="1952"/>
                  </a:cubicBezTo>
                  <a:cubicBezTo>
                    <a:pt x="796" y="1951"/>
                    <a:pt x="796" y="1951"/>
                    <a:pt x="796" y="1950"/>
                  </a:cubicBezTo>
                  <a:cubicBezTo>
                    <a:pt x="803" y="1926"/>
                    <a:pt x="803" y="1926"/>
                    <a:pt x="803" y="1926"/>
                  </a:cubicBezTo>
                  <a:cubicBezTo>
                    <a:pt x="804" y="1926"/>
                    <a:pt x="804" y="1926"/>
                    <a:pt x="804" y="1925"/>
                  </a:cubicBezTo>
                  <a:cubicBezTo>
                    <a:pt x="811" y="1908"/>
                    <a:pt x="843" y="1911"/>
                    <a:pt x="859" y="1911"/>
                  </a:cubicBezTo>
                  <a:cubicBezTo>
                    <a:pt x="865" y="1911"/>
                    <a:pt x="877" y="1910"/>
                    <a:pt x="888" y="1912"/>
                  </a:cubicBezTo>
                  <a:cubicBezTo>
                    <a:pt x="890" y="1912"/>
                    <a:pt x="891" y="1912"/>
                    <a:pt x="893" y="1913"/>
                  </a:cubicBezTo>
                  <a:cubicBezTo>
                    <a:pt x="894" y="1913"/>
                    <a:pt x="894" y="1913"/>
                    <a:pt x="894" y="1913"/>
                  </a:cubicBezTo>
                  <a:cubicBezTo>
                    <a:pt x="899" y="1914"/>
                    <a:pt x="903" y="1916"/>
                    <a:pt x="905" y="1920"/>
                  </a:cubicBezTo>
                  <a:cubicBezTo>
                    <a:pt x="906" y="1920"/>
                    <a:pt x="906" y="1920"/>
                    <a:pt x="906" y="1920"/>
                  </a:cubicBezTo>
                  <a:cubicBezTo>
                    <a:pt x="906" y="1921"/>
                    <a:pt x="906" y="1921"/>
                    <a:pt x="906" y="1921"/>
                  </a:cubicBezTo>
                  <a:cubicBezTo>
                    <a:pt x="906" y="1921"/>
                    <a:pt x="906" y="1921"/>
                    <a:pt x="906" y="1921"/>
                  </a:cubicBezTo>
                  <a:cubicBezTo>
                    <a:pt x="907" y="1923"/>
                    <a:pt x="907" y="1924"/>
                    <a:pt x="907" y="1926"/>
                  </a:cubicBezTo>
                  <a:cubicBezTo>
                    <a:pt x="907" y="1928"/>
                    <a:pt x="907" y="1928"/>
                    <a:pt x="907" y="1928"/>
                  </a:cubicBezTo>
                  <a:cubicBezTo>
                    <a:pt x="907" y="1928"/>
                    <a:pt x="907" y="1928"/>
                    <a:pt x="907" y="1928"/>
                  </a:cubicBezTo>
                  <a:cubicBezTo>
                    <a:pt x="906" y="1932"/>
                    <a:pt x="905" y="1936"/>
                    <a:pt x="904" y="1941"/>
                  </a:cubicBezTo>
                  <a:cubicBezTo>
                    <a:pt x="902" y="1955"/>
                    <a:pt x="902" y="1955"/>
                    <a:pt x="902" y="1955"/>
                  </a:cubicBezTo>
                  <a:cubicBezTo>
                    <a:pt x="901" y="1958"/>
                    <a:pt x="900" y="1960"/>
                    <a:pt x="899" y="1962"/>
                  </a:cubicBezTo>
                  <a:cubicBezTo>
                    <a:pt x="898" y="1962"/>
                    <a:pt x="898" y="1962"/>
                    <a:pt x="898" y="1962"/>
                  </a:cubicBezTo>
                  <a:cubicBezTo>
                    <a:pt x="898" y="1963"/>
                    <a:pt x="897" y="1963"/>
                    <a:pt x="897" y="1963"/>
                  </a:cubicBezTo>
                  <a:cubicBezTo>
                    <a:pt x="897" y="1964"/>
                    <a:pt x="896" y="1964"/>
                    <a:pt x="895" y="1965"/>
                  </a:cubicBezTo>
                  <a:cubicBezTo>
                    <a:pt x="891" y="1968"/>
                    <a:pt x="887" y="1969"/>
                    <a:pt x="882" y="1971"/>
                  </a:cubicBezTo>
                  <a:cubicBezTo>
                    <a:pt x="882" y="1971"/>
                    <a:pt x="882" y="1971"/>
                    <a:pt x="882" y="1971"/>
                  </a:cubicBezTo>
                  <a:cubicBezTo>
                    <a:pt x="882" y="1971"/>
                    <a:pt x="882" y="1971"/>
                    <a:pt x="882" y="1971"/>
                  </a:cubicBezTo>
                  <a:cubicBezTo>
                    <a:pt x="880" y="1971"/>
                    <a:pt x="879" y="1971"/>
                    <a:pt x="877" y="1971"/>
                  </a:cubicBezTo>
                  <a:cubicBezTo>
                    <a:pt x="877" y="1972"/>
                    <a:pt x="876" y="1972"/>
                    <a:pt x="876" y="1972"/>
                  </a:cubicBezTo>
                  <a:cubicBezTo>
                    <a:pt x="874" y="1972"/>
                    <a:pt x="872" y="1972"/>
                    <a:pt x="871" y="1972"/>
                  </a:cubicBezTo>
                  <a:cubicBezTo>
                    <a:pt x="871" y="1972"/>
                    <a:pt x="871" y="1972"/>
                    <a:pt x="871" y="1972"/>
                  </a:cubicBezTo>
                  <a:cubicBezTo>
                    <a:pt x="818" y="1972"/>
                    <a:pt x="818" y="1972"/>
                    <a:pt x="818" y="1972"/>
                  </a:cubicBezTo>
                  <a:cubicBezTo>
                    <a:pt x="812" y="1972"/>
                    <a:pt x="805" y="1971"/>
                    <a:pt x="799" y="1967"/>
                  </a:cubicBezTo>
                  <a:cubicBezTo>
                    <a:pt x="799" y="1967"/>
                    <a:pt x="799" y="1967"/>
                    <a:pt x="799" y="1967"/>
                  </a:cubicBezTo>
                  <a:cubicBezTo>
                    <a:pt x="799" y="1967"/>
                    <a:pt x="799" y="1967"/>
                    <a:pt x="799" y="1967"/>
                  </a:cubicBezTo>
                  <a:cubicBezTo>
                    <a:pt x="798" y="1967"/>
                    <a:pt x="797" y="1966"/>
                    <a:pt x="797" y="1965"/>
                  </a:cubicBezTo>
                  <a:cubicBezTo>
                    <a:pt x="796" y="1964"/>
                    <a:pt x="796" y="1963"/>
                    <a:pt x="795" y="1963"/>
                  </a:cubicBezTo>
                  <a:cubicBezTo>
                    <a:pt x="795" y="1962"/>
                    <a:pt x="795" y="1962"/>
                    <a:pt x="795" y="1962"/>
                  </a:cubicBezTo>
                  <a:cubicBezTo>
                    <a:pt x="794" y="1960"/>
                    <a:pt x="794" y="1958"/>
                    <a:pt x="795" y="1956"/>
                  </a:cubicBezTo>
                  <a:close/>
                  <a:moveTo>
                    <a:pt x="674" y="1875"/>
                  </a:moveTo>
                  <a:cubicBezTo>
                    <a:pt x="674" y="1872"/>
                    <a:pt x="676" y="1869"/>
                    <a:pt x="677" y="1867"/>
                  </a:cubicBezTo>
                  <a:cubicBezTo>
                    <a:pt x="680" y="1861"/>
                    <a:pt x="683" y="1852"/>
                    <a:pt x="687" y="1847"/>
                  </a:cubicBezTo>
                  <a:cubicBezTo>
                    <a:pt x="688" y="1846"/>
                    <a:pt x="688" y="1846"/>
                    <a:pt x="688" y="1846"/>
                  </a:cubicBezTo>
                  <a:cubicBezTo>
                    <a:pt x="688" y="1846"/>
                    <a:pt x="689" y="1845"/>
                    <a:pt x="689" y="1845"/>
                  </a:cubicBezTo>
                  <a:cubicBezTo>
                    <a:pt x="689" y="1845"/>
                    <a:pt x="689" y="1845"/>
                    <a:pt x="690" y="1844"/>
                  </a:cubicBezTo>
                  <a:cubicBezTo>
                    <a:pt x="690" y="1844"/>
                    <a:pt x="690" y="1844"/>
                    <a:pt x="690" y="1844"/>
                  </a:cubicBezTo>
                  <a:cubicBezTo>
                    <a:pt x="690" y="1844"/>
                    <a:pt x="691" y="1844"/>
                    <a:pt x="691" y="1843"/>
                  </a:cubicBezTo>
                  <a:cubicBezTo>
                    <a:pt x="695" y="1840"/>
                    <a:pt x="700" y="1838"/>
                    <a:pt x="706" y="1838"/>
                  </a:cubicBezTo>
                  <a:cubicBezTo>
                    <a:pt x="706" y="1837"/>
                    <a:pt x="706" y="1837"/>
                    <a:pt x="706" y="1837"/>
                  </a:cubicBezTo>
                  <a:cubicBezTo>
                    <a:pt x="709" y="1837"/>
                    <a:pt x="713" y="1836"/>
                    <a:pt x="716" y="1836"/>
                  </a:cubicBezTo>
                  <a:cubicBezTo>
                    <a:pt x="734" y="1836"/>
                    <a:pt x="734" y="1836"/>
                    <a:pt x="734" y="1836"/>
                  </a:cubicBezTo>
                  <a:cubicBezTo>
                    <a:pt x="740" y="1836"/>
                    <a:pt x="746" y="1836"/>
                    <a:pt x="751" y="1836"/>
                  </a:cubicBezTo>
                  <a:cubicBezTo>
                    <a:pt x="759" y="1836"/>
                    <a:pt x="771" y="1835"/>
                    <a:pt x="777" y="1841"/>
                  </a:cubicBezTo>
                  <a:cubicBezTo>
                    <a:pt x="778" y="1841"/>
                    <a:pt x="778" y="1842"/>
                    <a:pt x="778" y="1842"/>
                  </a:cubicBezTo>
                  <a:cubicBezTo>
                    <a:pt x="778" y="1842"/>
                    <a:pt x="779" y="1842"/>
                    <a:pt x="779" y="1842"/>
                  </a:cubicBezTo>
                  <a:cubicBezTo>
                    <a:pt x="779" y="1842"/>
                    <a:pt x="779" y="1843"/>
                    <a:pt x="779" y="1843"/>
                  </a:cubicBezTo>
                  <a:cubicBezTo>
                    <a:pt x="779" y="1843"/>
                    <a:pt x="779" y="1843"/>
                    <a:pt x="780" y="1844"/>
                  </a:cubicBezTo>
                  <a:cubicBezTo>
                    <a:pt x="780" y="1845"/>
                    <a:pt x="780" y="1846"/>
                    <a:pt x="780" y="1847"/>
                  </a:cubicBezTo>
                  <a:cubicBezTo>
                    <a:pt x="779" y="1854"/>
                    <a:pt x="774" y="1863"/>
                    <a:pt x="773" y="1867"/>
                  </a:cubicBezTo>
                  <a:cubicBezTo>
                    <a:pt x="773" y="1867"/>
                    <a:pt x="773" y="1867"/>
                    <a:pt x="773" y="1867"/>
                  </a:cubicBezTo>
                  <a:cubicBezTo>
                    <a:pt x="772" y="1869"/>
                    <a:pt x="772" y="1870"/>
                    <a:pt x="771" y="1871"/>
                  </a:cubicBezTo>
                  <a:cubicBezTo>
                    <a:pt x="771" y="1872"/>
                    <a:pt x="771" y="1872"/>
                    <a:pt x="771" y="1872"/>
                  </a:cubicBezTo>
                  <a:cubicBezTo>
                    <a:pt x="771" y="1873"/>
                    <a:pt x="771" y="1873"/>
                    <a:pt x="770" y="1873"/>
                  </a:cubicBezTo>
                  <a:cubicBezTo>
                    <a:pt x="770" y="1874"/>
                    <a:pt x="770" y="1874"/>
                    <a:pt x="770" y="1874"/>
                  </a:cubicBezTo>
                  <a:cubicBezTo>
                    <a:pt x="770" y="1875"/>
                    <a:pt x="769" y="1875"/>
                    <a:pt x="769" y="1876"/>
                  </a:cubicBezTo>
                  <a:cubicBezTo>
                    <a:pt x="769" y="1876"/>
                    <a:pt x="769" y="1876"/>
                    <a:pt x="768" y="1876"/>
                  </a:cubicBezTo>
                  <a:cubicBezTo>
                    <a:pt x="768" y="1876"/>
                    <a:pt x="768" y="1877"/>
                    <a:pt x="768" y="1877"/>
                  </a:cubicBezTo>
                  <a:cubicBezTo>
                    <a:pt x="768" y="1877"/>
                    <a:pt x="767" y="1877"/>
                    <a:pt x="767" y="1877"/>
                  </a:cubicBezTo>
                  <a:cubicBezTo>
                    <a:pt x="766" y="1878"/>
                    <a:pt x="765" y="1879"/>
                    <a:pt x="764" y="1880"/>
                  </a:cubicBezTo>
                  <a:cubicBezTo>
                    <a:pt x="763" y="1880"/>
                    <a:pt x="762" y="1881"/>
                    <a:pt x="761" y="1881"/>
                  </a:cubicBezTo>
                  <a:cubicBezTo>
                    <a:pt x="760" y="1882"/>
                    <a:pt x="760" y="1882"/>
                    <a:pt x="760" y="1882"/>
                  </a:cubicBezTo>
                  <a:cubicBezTo>
                    <a:pt x="760" y="1882"/>
                    <a:pt x="760" y="1882"/>
                    <a:pt x="760" y="1882"/>
                  </a:cubicBezTo>
                  <a:cubicBezTo>
                    <a:pt x="756" y="1883"/>
                    <a:pt x="752" y="1885"/>
                    <a:pt x="749" y="1885"/>
                  </a:cubicBezTo>
                  <a:cubicBezTo>
                    <a:pt x="748" y="1885"/>
                    <a:pt x="746" y="1885"/>
                    <a:pt x="745" y="1886"/>
                  </a:cubicBezTo>
                  <a:cubicBezTo>
                    <a:pt x="745" y="1886"/>
                    <a:pt x="745" y="1886"/>
                    <a:pt x="745" y="1886"/>
                  </a:cubicBezTo>
                  <a:cubicBezTo>
                    <a:pt x="738" y="1886"/>
                    <a:pt x="730" y="1886"/>
                    <a:pt x="723" y="1886"/>
                  </a:cubicBezTo>
                  <a:cubicBezTo>
                    <a:pt x="693" y="1886"/>
                    <a:pt x="693" y="1886"/>
                    <a:pt x="693" y="1886"/>
                  </a:cubicBezTo>
                  <a:cubicBezTo>
                    <a:pt x="687" y="1886"/>
                    <a:pt x="676" y="1885"/>
                    <a:pt x="674" y="1878"/>
                  </a:cubicBezTo>
                  <a:cubicBezTo>
                    <a:pt x="673" y="1877"/>
                    <a:pt x="673" y="1876"/>
                    <a:pt x="673" y="1876"/>
                  </a:cubicBezTo>
                  <a:cubicBezTo>
                    <a:pt x="673" y="1875"/>
                    <a:pt x="674" y="1875"/>
                    <a:pt x="674" y="1875"/>
                  </a:cubicBezTo>
                  <a:close/>
                  <a:moveTo>
                    <a:pt x="647" y="1928"/>
                  </a:moveTo>
                  <a:cubicBezTo>
                    <a:pt x="648" y="1927"/>
                    <a:pt x="648" y="1927"/>
                    <a:pt x="648" y="1927"/>
                  </a:cubicBezTo>
                  <a:cubicBezTo>
                    <a:pt x="648" y="1926"/>
                    <a:pt x="648" y="1926"/>
                    <a:pt x="648" y="1926"/>
                  </a:cubicBezTo>
                  <a:cubicBezTo>
                    <a:pt x="649" y="1925"/>
                    <a:pt x="649" y="1924"/>
                    <a:pt x="650" y="1924"/>
                  </a:cubicBezTo>
                  <a:cubicBezTo>
                    <a:pt x="650" y="1924"/>
                    <a:pt x="650" y="1924"/>
                    <a:pt x="650" y="1924"/>
                  </a:cubicBezTo>
                  <a:cubicBezTo>
                    <a:pt x="661" y="1909"/>
                    <a:pt x="687" y="1912"/>
                    <a:pt x="703" y="1912"/>
                  </a:cubicBezTo>
                  <a:cubicBezTo>
                    <a:pt x="703" y="1912"/>
                    <a:pt x="703" y="1912"/>
                    <a:pt x="703" y="1912"/>
                  </a:cubicBezTo>
                  <a:cubicBezTo>
                    <a:pt x="708" y="1912"/>
                    <a:pt x="720" y="1911"/>
                    <a:pt x="730" y="1912"/>
                  </a:cubicBezTo>
                  <a:cubicBezTo>
                    <a:pt x="734" y="1912"/>
                    <a:pt x="737" y="1912"/>
                    <a:pt x="740" y="1913"/>
                  </a:cubicBezTo>
                  <a:cubicBezTo>
                    <a:pt x="742" y="1913"/>
                    <a:pt x="744" y="1914"/>
                    <a:pt x="745" y="1915"/>
                  </a:cubicBezTo>
                  <a:cubicBezTo>
                    <a:pt x="749" y="1917"/>
                    <a:pt x="752" y="1919"/>
                    <a:pt x="752" y="1923"/>
                  </a:cubicBezTo>
                  <a:cubicBezTo>
                    <a:pt x="752" y="1923"/>
                    <a:pt x="752" y="1924"/>
                    <a:pt x="752" y="1924"/>
                  </a:cubicBezTo>
                  <a:cubicBezTo>
                    <a:pt x="752" y="1924"/>
                    <a:pt x="752" y="1924"/>
                    <a:pt x="752" y="1924"/>
                  </a:cubicBezTo>
                  <a:cubicBezTo>
                    <a:pt x="752" y="1925"/>
                    <a:pt x="751" y="1926"/>
                    <a:pt x="751" y="1927"/>
                  </a:cubicBezTo>
                  <a:cubicBezTo>
                    <a:pt x="741" y="1956"/>
                    <a:pt x="741" y="1956"/>
                    <a:pt x="741" y="1956"/>
                  </a:cubicBezTo>
                  <a:cubicBezTo>
                    <a:pt x="740" y="1958"/>
                    <a:pt x="738" y="1960"/>
                    <a:pt x="736" y="1962"/>
                  </a:cubicBezTo>
                  <a:cubicBezTo>
                    <a:pt x="734" y="1964"/>
                    <a:pt x="731" y="1966"/>
                    <a:pt x="728" y="1967"/>
                  </a:cubicBezTo>
                  <a:cubicBezTo>
                    <a:pt x="728" y="1968"/>
                    <a:pt x="727" y="1968"/>
                    <a:pt x="727" y="1968"/>
                  </a:cubicBezTo>
                  <a:cubicBezTo>
                    <a:pt x="723" y="1970"/>
                    <a:pt x="718" y="1971"/>
                    <a:pt x="713" y="1972"/>
                  </a:cubicBezTo>
                  <a:cubicBezTo>
                    <a:pt x="713" y="1972"/>
                    <a:pt x="713" y="1972"/>
                    <a:pt x="713" y="1972"/>
                  </a:cubicBezTo>
                  <a:cubicBezTo>
                    <a:pt x="712" y="1972"/>
                    <a:pt x="711" y="1972"/>
                    <a:pt x="710" y="1972"/>
                  </a:cubicBezTo>
                  <a:cubicBezTo>
                    <a:pt x="701" y="1973"/>
                    <a:pt x="692" y="1972"/>
                    <a:pt x="682" y="1972"/>
                  </a:cubicBezTo>
                  <a:cubicBezTo>
                    <a:pt x="673" y="1973"/>
                    <a:pt x="663" y="1973"/>
                    <a:pt x="654" y="1973"/>
                  </a:cubicBezTo>
                  <a:cubicBezTo>
                    <a:pt x="647" y="1973"/>
                    <a:pt x="638" y="1971"/>
                    <a:pt x="634" y="1966"/>
                  </a:cubicBezTo>
                  <a:cubicBezTo>
                    <a:pt x="634" y="1965"/>
                    <a:pt x="634" y="1965"/>
                    <a:pt x="633" y="1965"/>
                  </a:cubicBezTo>
                  <a:cubicBezTo>
                    <a:pt x="633" y="1964"/>
                    <a:pt x="633" y="1964"/>
                    <a:pt x="633" y="1964"/>
                  </a:cubicBezTo>
                  <a:cubicBezTo>
                    <a:pt x="633" y="1963"/>
                    <a:pt x="633" y="1963"/>
                    <a:pt x="632" y="1963"/>
                  </a:cubicBezTo>
                  <a:cubicBezTo>
                    <a:pt x="632" y="1963"/>
                    <a:pt x="632" y="1962"/>
                    <a:pt x="632" y="1962"/>
                  </a:cubicBezTo>
                  <a:cubicBezTo>
                    <a:pt x="632" y="1962"/>
                    <a:pt x="632" y="1962"/>
                    <a:pt x="632" y="1962"/>
                  </a:cubicBezTo>
                  <a:cubicBezTo>
                    <a:pt x="632" y="1962"/>
                    <a:pt x="632" y="1961"/>
                    <a:pt x="632" y="1960"/>
                  </a:cubicBezTo>
                  <a:cubicBezTo>
                    <a:pt x="632" y="1959"/>
                    <a:pt x="632" y="1959"/>
                    <a:pt x="633" y="1959"/>
                  </a:cubicBezTo>
                  <a:cubicBezTo>
                    <a:pt x="633" y="1958"/>
                    <a:pt x="633" y="1957"/>
                    <a:pt x="633" y="1956"/>
                  </a:cubicBezTo>
                  <a:cubicBezTo>
                    <a:pt x="633" y="1956"/>
                    <a:pt x="633" y="1956"/>
                    <a:pt x="633" y="1956"/>
                  </a:cubicBezTo>
                  <a:cubicBezTo>
                    <a:pt x="634" y="1955"/>
                    <a:pt x="634" y="1955"/>
                    <a:pt x="634" y="1955"/>
                  </a:cubicBezTo>
                  <a:cubicBezTo>
                    <a:pt x="634" y="1954"/>
                    <a:pt x="635" y="1953"/>
                    <a:pt x="635" y="1952"/>
                  </a:cubicBezTo>
                  <a:cubicBezTo>
                    <a:pt x="639" y="1944"/>
                    <a:pt x="643" y="1936"/>
                    <a:pt x="647" y="1928"/>
                  </a:cubicBezTo>
                  <a:cubicBezTo>
                    <a:pt x="647" y="1928"/>
                    <a:pt x="647" y="1928"/>
                    <a:pt x="647" y="1928"/>
                  </a:cubicBezTo>
                  <a:close/>
                  <a:moveTo>
                    <a:pt x="527" y="1875"/>
                  </a:moveTo>
                  <a:cubicBezTo>
                    <a:pt x="528" y="1873"/>
                    <a:pt x="531" y="1870"/>
                    <a:pt x="532" y="1868"/>
                  </a:cubicBezTo>
                  <a:cubicBezTo>
                    <a:pt x="536" y="1861"/>
                    <a:pt x="541" y="1854"/>
                    <a:pt x="546" y="1848"/>
                  </a:cubicBezTo>
                  <a:cubicBezTo>
                    <a:pt x="546" y="1847"/>
                    <a:pt x="546" y="1847"/>
                    <a:pt x="547" y="1847"/>
                  </a:cubicBezTo>
                  <a:cubicBezTo>
                    <a:pt x="547" y="1847"/>
                    <a:pt x="547" y="1847"/>
                    <a:pt x="547" y="1846"/>
                  </a:cubicBezTo>
                  <a:cubicBezTo>
                    <a:pt x="561" y="1833"/>
                    <a:pt x="590" y="1837"/>
                    <a:pt x="608" y="1837"/>
                  </a:cubicBezTo>
                  <a:cubicBezTo>
                    <a:pt x="616" y="1837"/>
                    <a:pt x="626" y="1835"/>
                    <a:pt x="634" y="1839"/>
                  </a:cubicBezTo>
                  <a:cubicBezTo>
                    <a:pt x="634" y="1839"/>
                    <a:pt x="634" y="1839"/>
                    <a:pt x="634" y="1839"/>
                  </a:cubicBezTo>
                  <a:cubicBezTo>
                    <a:pt x="634" y="1839"/>
                    <a:pt x="635" y="1839"/>
                    <a:pt x="636" y="1840"/>
                  </a:cubicBezTo>
                  <a:cubicBezTo>
                    <a:pt x="636" y="1840"/>
                    <a:pt x="636" y="1840"/>
                    <a:pt x="636" y="1840"/>
                  </a:cubicBezTo>
                  <a:cubicBezTo>
                    <a:pt x="638" y="1841"/>
                    <a:pt x="639" y="1843"/>
                    <a:pt x="639" y="1844"/>
                  </a:cubicBezTo>
                  <a:cubicBezTo>
                    <a:pt x="640" y="1845"/>
                    <a:pt x="640" y="1847"/>
                    <a:pt x="639" y="1849"/>
                  </a:cubicBezTo>
                  <a:cubicBezTo>
                    <a:pt x="638" y="1850"/>
                    <a:pt x="638" y="1850"/>
                    <a:pt x="638" y="1850"/>
                  </a:cubicBezTo>
                  <a:cubicBezTo>
                    <a:pt x="637" y="1854"/>
                    <a:pt x="633" y="1858"/>
                    <a:pt x="631" y="1862"/>
                  </a:cubicBezTo>
                  <a:cubicBezTo>
                    <a:pt x="631" y="1862"/>
                    <a:pt x="631" y="1862"/>
                    <a:pt x="631" y="1862"/>
                  </a:cubicBezTo>
                  <a:cubicBezTo>
                    <a:pt x="625" y="1873"/>
                    <a:pt x="625" y="1873"/>
                    <a:pt x="625" y="1873"/>
                  </a:cubicBezTo>
                  <a:cubicBezTo>
                    <a:pt x="624" y="1874"/>
                    <a:pt x="623" y="1876"/>
                    <a:pt x="621" y="1878"/>
                  </a:cubicBezTo>
                  <a:cubicBezTo>
                    <a:pt x="618" y="1879"/>
                    <a:pt x="616" y="1881"/>
                    <a:pt x="613" y="1882"/>
                  </a:cubicBezTo>
                  <a:cubicBezTo>
                    <a:pt x="612" y="1882"/>
                    <a:pt x="611" y="1883"/>
                    <a:pt x="610" y="1883"/>
                  </a:cubicBezTo>
                  <a:cubicBezTo>
                    <a:pt x="610" y="1883"/>
                    <a:pt x="609" y="1883"/>
                    <a:pt x="609" y="1884"/>
                  </a:cubicBezTo>
                  <a:cubicBezTo>
                    <a:pt x="609" y="1884"/>
                    <a:pt x="609" y="1884"/>
                    <a:pt x="609" y="1884"/>
                  </a:cubicBezTo>
                  <a:cubicBezTo>
                    <a:pt x="607" y="1884"/>
                    <a:pt x="605" y="1885"/>
                    <a:pt x="603" y="1885"/>
                  </a:cubicBezTo>
                  <a:cubicBezTo>
                    <a:pt x="599" y="1886"/>
                    <a:pt x="596" y="1886"/>
                    <a:pt x="592" y="1886"/>
                  </a:cubicBezTo>
                  <a:cubicBezTo>
                    <a:pt x="582" y="1886"/>
                    <a:pt x="582" y="1886"/>
                    <a:pt x="582" y="1886"/>
                  </a:cubicBezTo>
                  <a:cubicBezTo>
                    <a:pt x="582" y="1886"/>
                    <a:pt x="582" y="1886"/>
                    <a:pt x="582" y="1886"/>
                  </a:cubicBezTo>
                  <a:cubicBezTo>
                    <a:pt x="570" y="1886"/>
                    <a:pt x="557" y="1886"/>
                    <a:pt x="545" y="1886"/>
                  </a:cubicBezTo>
                  <a:cubicBezTo>
                    <a:pt x="540" y="1886"/>
                    <a:pt x="528" y="1885"/>
                    <a:pt x="527" y="1878"/>
                  </a:cubicBezTo>
                  <a:cubicBezTo>
                    <a:pt x="527" y="1877"/>
                    <a:pt x="527" y="1876"/>
                    <a:pt x="527" y="1875"/>
                  </a:cubicBezTo>
                  <a:close/>
                  <a:moveTo>
                    <a:pt x="545" y="2017"/>
                  </a:moveTo>
                  <a:cubicBezTo>
                    <a:pt x="545" y="2017"/>
                    <a:pt x="545" y="2017"/>
                    <a:pt x="545" y="2017"/>
                  </a:cubicBezTo>
                  <a:cubicBezTo>
                    <a:pt x="543" y="2024"/>
                    <a:pt x="538" y="2031"/>
                    <a:pt x="534" y="2038"/>
                  </a:cubicBezTo>
                  <a:cubicBezTo>
                    <a:pt x="534" y="2038"/>
                    <a:pt x="534" y="2038"/>
                    <a:pt x="534" y="2038"/>
                  </a:cubicBezTo>
                  <a:cubicBezTo>
                    <a:pt x="530" y="2045"/>
                    <a:pt x="527" y="2053"/>
                    <a:pt x="521" y="2060"/>
                  </a:cubicBezTo>
                  <a:cubicBezTo>
                    <a:pt x="521" y="2061"/>
                    <a:pt x="520" y="2061"/>
                    <a:pt x="520" y="2062"/>
                  </a:cubicBezTo>
                  <a:cubicBezTo>
                    <a:pt x="520" y="2062"/>
                    <a:pt x="520" y="2062"/>
                    <a:pt x="520" y="2062"/>
                  </a:cubicBezTo>
                  <a:cubicBezTo>
                    <a:pt x="519" y="2063"/>
                    <a:pt x="518" y="2064"/>
                    <a:pt x="517" y="2064"/>
                  </a:cubicBezTo>
                  <a:cubicBezTo>
                    <a:pt x="517" y="2065"/>
                    <a:pt x="517" y="2065"/>
                    <a:pt x="516" y="2065"/>
                  </a:cubicBezTo>
                  <a:cubicBezTo>
                    <a:pt x="516" y="2065"/>
                    <a:pt x="516" y="2066"/>
                    <a:pt x="516" y="2066"/>
                  </a:cubicBezTo>
                  <a:cubicBezTo>
                    <a:pt x="510" y="2071"/>
                    <a:pt x="503" y="2074"/>
                    <a:pt x="496" y="2076"/>
                  </a:cubicBezTo>
                  <a:cubicBezTo>
                    <a:pt x="495" y="2076"/>
                    <a:pt x="494" y="2076"/>
                    <a:pt x="493" y="2077"/>
                  </a:cubicBezTo>
                  <a:cubicBezTo>
                    <a:pt x="489" y="2078"/>
                    <a:pt x="484" y="2078"/>
                    <a:pt x="480" y="2078"/>
                  </a:cubicBezTo>
                  <a:cubicBezTo>
                    <a:pt x="476" y="2078"/>
                    <a:pt x="476" y="2078"/>
                    <a:pt x="476" y="2078"/>
                  </a:cubicBezTo>
                  <a:cubicBezTo>
                    <a:pt x="476" y="2078"/>
                    <a:pt x="476" y="2078"/>
                    <a:pt x="476" y="2078"/>
                  </a:cubicBezTo>
                  <a:cubicBezTo>
                    <a:pt x="458" y="2078"/>
                    <a:pt x="439" y="2078"/>
                    <a:pt x="421" y="2079"/>
                  </a:cubicBezTo>
                  <a:cubicBezTo>
                    <a:pt x="419" y="2079"/>
                    <a:pt x="418" y="2078"/>
                    <a:pt x="416" y="2078"/>
                  </a:cubicBezTo>
                  <a:cubicBezTo>
                    <a:pt x="414" y="2078"/>
                    <a:pt x="412" y="2078"/>
                    <a:pt x="410" y="2077"/>
                  </a:cubicBezTo>
                  <a:cubicBezTo>
                    <a:pt x="406" y="2076"/>
                    <a:pt x="404" y="2074"/>
                    <a:pt x="402" y="2072"/>
                  </a:cubicBezTo>
                  <a:cubicBezTo>
                    <a:pt x="401" y="2070"/>
                    <a:pt x="400" y="2068"/>
                    <a:pt x="400" y="2066"/>
                  </a:cubicBezTo>
                  <a:cubicBezTo>
                    <a:pt x="400" y="2064"/>
                    <a:pt x="401" y="2062"/>
                    <a:pt x="402" y="2060"/>
                  </a:cubicBezTo>
                  <a:cubicBezTo>
                    <a:pt x="402" y="2059"/>
                    <a:pt x="402" y="2059"/>
                    <a:pt x="403" y="2059"/>
                  </a:cubicBezTo>
                  <a:cubicBezTo>
                    <a:pt x="403" y="2058"/>
                    <a:pt x="403" y="2058"/>
                    <a:pt x="403" y="2058"/>
                  </a:cubicBezTo>
                  <a:cubicBezTo>
                    <a:pt x="404" y="2057"/>
                    <a:pt x="404" y="2057"/>
                    <a:pt x="404" y="2057"/>
                  </a:cubicBezTo>
                  <a:cubicBezTo>
                    <a:pt x="404" y="2057"/>
                    <a:pt x="404" y="2057"/>
                    <a:pt x="404" y="2057"/>
                  </a:cubicBezTo>
                  <a:cubicBezTo>
                    <a:pt x="409" y="2050"/>
                    <a:pt x="413" y="2043"/>
                    <a:pt x="418" y="2035"/>
                  </a:cubicBezTo>
                  <a:cubicBezTo>
                    <a:pt x="422" y="2030"/>
                    <a:pt x="425" y="2024"/>
                    <a:pt x="430" y="2019"/>
                  </a:cubicBezTo>
                  <a:cubicBezTo>
                    <a:pt x="430" y="2018"/>
                    <a:pt x="431" y="2018"/>
                    <a:pt x="431" y="2017"/>
                  </a:cubicBezTo>
                  <a:cubicBezTo>
                    <a:pt x="431" y="2017"/>
                    <a:pt x="432" y="2017"/>
                    <a:pt x="432" y="2017"/>
                  </a:cubicBezTo>
                  <a:cubicBezTo>
                    <a:pt x="433" y="2016"/>
                    <a:pt x="434" y="2015"/>
                    <a:pt x="435" y="2014"/>
                  </a:cubicBezTo>
                  <a:cubicBezTo>
                    <a:pt x="435" y="2014"/>
                    <a:pt x="435" y="2014"/>
                    <a:pt x="435" y="2014"/>
                  </a:cubicBezTo>
                  <a:cubicBezTo>
                    <a:pt x="435" y="2014"/>
                    <a:pt x="435" y="2014"/>
                    <a:pt x="435" y="2014"/>
                  </a:cubicBezTo>
                  <a:cubicBezTo>
                    <a:pt x="441" y="2009"/>
                    <a:pt x="449" y="2006"/>
                    <a:pt x="457" y="2004"/>
                  </a:cubicBezTo>
                  <a:cubicBezTo>
                    <a:pt x="457" y="2004"/>
                    <a:pt x="457" y="2004"/>
                    <a:pt x="457" y="2004"/>
                  </a:cubicBezTo>
                  <a:cubicBezTo>
                    <a:pt x="457" y="2004"/>
                    <a:pt x="458" y="2004"/>
                    <a:pt x="458" y="2004"/>
                  </a:cubicBezTo>
                  <a:cubicBezTo>
                    <a:pt x="459" y="2004"/>
                    <a:pt x="461" y="2004"/>
                    <a:pt x="462" y="2004"/>
                  </a:cubicBezTo>
                  <a:cubicBezTo>
                    <a:pt x="463" y="2003"/>
                    <a:pt x="464" y="2003"/>
                    <a:pt x="465" y="2003"/>
                  </a:cubicBezTo>
                  <a:cubicBezTo>
                    <a:pt x="466" y="2003"/>
                    <a:pt x="467" y="2003"/>
                    <a:pt x="468" y="2003"/>
                  </a:cubicBezTo>
                  <a:cubicBezTo>
                    <a:pt x="468" y="2003"/>
                    <a:pt x="469" y="2003"/>
                    <a:pt x="470" y="2003"/>
                  </a:cubicBezTo>
                  <a:cubicBezTo>
                    <a:pt x="471" y="2003"/>
                    <a:pt x="471" y="2003"/>
                    <a:pt x="471" y="2003"/>
                  </a:cubicBezTo>
                  <a:cubicBezTo>
                    <a:pt x="471" y="2003"/>
                    <a:pt x="471" y="2003"/>
                    <a:pt x="471" y="2003"/>
                  </a:cubicBezTo>
                  <a:cubicBezTo>
                    <a:pt x="488" y="2003"/>
                    <a:pt x="504" y="2003"/>
                    <a:pt x="521" y="2003"/>
                  </a:cubicBezTo>
                  <a:cubicBezTo>
                    <a:pt x="521" y="2003"/>
                    <a:pt x="521" y="2003"/>
                    <a:pt x="521" y="2003"/>
                  </a:cubicBezTo>
                  <a:cubicBezTo>
                    <a:pt x="524" y="2003"/>
                    <a:pt x="524" y="2003"/>
                    <a:pt x="524" y="2003"/>
                  </a:cubicBezTo>
                  <a:cubicBezTo>
                    <a:pt x="528" y="2003"/>
                    <a:pt x="532" y="2003"/>
                    <a:pt x="535" y="2004"/>
                  </a:cubicBezTo>
                  <a:cubicBezTo>
                    <a:pt x="536" y="2004"/>
                    <a:pt x="536" y="2005"/>
                    <a:pt x="537" y="2005"/>
                  </a:cubicBezTo>
                  <a:cubicBezTo>
                    <a:pt x="537" y="2005"/>
                    <a:pt x="538" y="2005"/>
                    <a:pt x="538" y="2006"/>
                  </a:cubicBezTo>
                  <a:cubicBezTo>
                    <a:pt x="538" y="2006"/>
                    <a:pt x="539" y="2006"/>
                    <a:pt x="539" y="2006"/>
                  </a:cubicBezTo>
                  <a:cubicBezTo>
                    <a:pt x="543" y="2008"/>
                    <a:pt x="546" y="2012"/>
                    <a:pt x="545" y="2017"/>
                  </a:cubicBezTo>
                  <a:close/>
                  <a:moveTo>
                    <a:pt x="579" y="1956"/>
                  </a:moveTo>
                  <a:cubicBezTo>
                    <a:pt x="579" y="1956"/>
                    <a:pt x="579" y="1956"/>
                    <a:pt x="579" y="1956"/>
                  </a:cubicBezTo>
                  <a:cubicBezTo>
                    <a:pt x="579" y="1956"/>
                    <a:pt x="579" y="1956"/>
                    <a:pt x="579" y="1956"/>
                  </a:cubicBezTo>
                  <a:cubicBezTo>
                    <a:pt x="578" y="1957"/>
                    <a:pt x="578" y="1958"/>
                    <a:pt x="577" y="1959"/>
                  </a:cubicBezTo>
                  <a:cubicBezTo>
                    <a:pt x="577" y="1959"/>
                    <a:pt x="577" y="1960"/>
                    <a:pt x="577" y="1960"/>
                  </a:cubicBezTo>
                  <a:cubicBezTo>
                    <a:pt x="572" y="1964"/>
                    <a:pt x="566" y="1968"/>
                    <a:pt x="560" y="1970"/>
                  </a:cubicBezTo>
                  <a:cubicBezTo>
                    <a:pt x="560" y="1970"/>
                    <a:pt x="560" y="1970"/>
                    <a:pt x="560" y="1970"/>
                  </a:cubicBezTo>
                  <a:cubicBezTo>
                    <a:pt x="559" y="1970"/>
                    <a:pt x="558" y="1970"/>
                    <a:pt x="557" y="1971"/>
                  </a:cubicBezTo>
                  <a:cubicBezTo>
                    <a:pt x="556" y="1971"/>
                    <a:pt x="556" y="1971"/>
                    <a:pt x="555" y="1971"/>
                  </a:cubicBezTo>
                  <a:cubicBezTo>
                    <a:pt x="554" y="1971"/>
                    <a:pt x="554" y="1971"/>
                    <a:pt x="553" y="1971"/>
                  </a:cubicBezTo>
                  <a:cubicBezTo>
                    <a:pt x="550" y="1972"/>
                    <a:pt x="546" y="1973"/>
                    <a:pt x="542" y="1973"/>
                  </a:cubicBezTo>
                  <a:cubicBezTo>
                    <a:pt x="541" y="1973"/>
                    <a:pt x="541" y="1973"/>
                    <a:pt x="541" y="1973"/>
                  </a:cubicBezTo>
                  <a:cubicBezTo>
                    <a:pt x="534" y="1973"/>
                    <a:pt x="527" y="1973"/>
                    <a:pt x="520" y="1973"/>
                  </a:cubicBezTo>
                  <a:cubicBezTo>
                    <a:pt x="510" y="1973"/>
                    <a:pt x="499" y="1973"/>
                    <a:pt x="489" y="1973"/>
                  </a:cubicBezTo>
                  <a:cubicBezTo>
                    <a:pt x="488" y="1973"/>
                    <a:pt x="486" y="1973"/>
                    <a:pt x="484" y="1973"/>
                  </a:cubicBezTo>
                  <a:cubicBezTo>
                    <a:pt x="484" y="1973"/>
                    <a:pt x="484" y="1973"/>
                    <a:pt x="483" y="1973"/>
                  </a:cubicBezTo>
                  <a:cubicBezTo>
                    <a:pt x="482" y="1972"/>
                    <a:pt x="480" y="1972"/>
                    <a:pt x="479" y="1972"/>
                  </a:cubicBezTo>
                  <a:cubicBezTo>
                    <a:pt x="479" y="1972"/>
                    <a:pt x="479" y="1972"/>
                    <a:pt x="479" y="1972"/>
                  </a:cubicBezTo>
                  <a:cubicBezTo>
                    <a:pt x="479" y="1972"/>
                    <a:pt x="479" y="1972"/>
                    <a:pt x="479" y="1972"/>
                  </a:cubicBezTo>
                  <a:cubicBezTo>
                    <a:pt x="474" y="1970"/>
                    <a:pt x="470" y="1968"/>
                    <a:pt x="470" y="1963"/>
                  </a:cubicBezTo>
                  <a:cubicBezTo>
                    <a:pt x="470" y="1962"/>
                    <a:pt x="470" y="1961"/>
                    <a:pt x="470" y="1960"/>
                  </a:cubicBezTo>
                  <a:cubicBezTo>
                    <a:pt x="470" y="1960"/>
                    <a:pt x="470" y="1959"/>
                    <a:pt x="471" y="1959"/>
                  </a:cubicBezTo>
                  <a:cubicBezTo>
                    <a:pt x="471" y="1958"/>
                    <a:pt x="471" y="1957"/>
                    <a:pt x="472" y="1957"/>
                  </a:cubicBezTo>
                  <a:cubicBezTo>
                    <a:pt x="472" y="1957"/>
                    <a:pt x="472" y="1956"/>
                    <a:pt x="472" y="1956"/>
                  </a:cubicBezTo>
                  <a:cubicBezTo>
                    <a:pt x="472" y="1956"/>
                    <a:pt x="472" y="1956"/>
                    <a:pt x="472" y="1956"/>
                  </a:cubicBezTo>
                  <a:cubicBezTo>
                    <a:pt x="473" y="1955"/>
                    <a:pt x="474" y="1954"/>
                    <a:pt x="474" y="1953"/>
                  </a:cubicBezTo>
                  <a:cubicBezTo>
                    <a:pt x="479" y="1945"/>
                    <a:pt x="485" y="1938"/>
                    <a:pt x="490" y="1930"/>
                  </a:cubicBezTo>
                  <a:cubicBezTo>
                    <a:pt x="490" y="1930"/>
                    <a:pt x="490" y="1930"/>
                    <a:pt x="490" y="1930"/>
                  </a:cubicBezTo>
                  <a:cubicBezTo>
                    <a:pt x="492" y="1927"/>
                    <a:pt x="492" y="1927"/>
                    <a:pt x="492" y="1927"/>
                  </a:cubicBezTo>
                  <a:cubicBezTo>
                    <a:pt x="493" y="1925"/>
                    <a:pt x="495" y="1923"/>
                    <a:pt x="498" y="1921"/>
                  </a:cubicBezTo>
                  <a:cubicBezTo>
                    <a:pt x="499" y="1920"/>
                    <a:pt x="501" y="1919"/>
                    <a:pt x="503" y="1918"/>
                  </a:cubicBezTo>
                  <a:cubicBezTo>
                    <a:pt x="504" y="1918"/>
                    <a:pt x="505" y="1917"/>
                    <a:pt x="506" y="1917"/>
                  </a:cubicBezTo>
                  <a:cubicBezTo>
                    <a:pt x="506" y="1917"/>
                    <a:pt x="506" y="1917"/>
                    <a:pt x="507" y="1917"/>
                  </a:cubicBezTo>
                  <a:cubicBezTo>
                    <a:pt x="507" y="1917"/>
                    <a:pt x="507" y="1916"/>
                    <a:pt x="507" y="1916"/>
                  </a:cubicBezTo>
                  <a:cubicBezTo>
                    <a:pt x="508" y="1916"/>
                    <a:pt x="508" y="1916"/>
                    <a:pt x="508" y="1916"/>
                  </a:cubicBezTo>
                  <a:cubicBezTo>
                    <a:pt x="511" y="1915"/>
                    <a:pt x="514" y="1914"/>
                    <a:pt x="517" y="1913"/>
                  </a:cubicBezTo>
                  <a:cubicBezTo>
                    <a:pt x="521" y="1913"/>
                    <a:pt x="525" y="1912"/>
                    <a:pt x="528" y="1912"/>
                  </a:cubicBezTo>
                  <a:cubicBezTo>
                    <a:pt x="538" y="1912"/>
                    <a:pt x="538" y="1912"/>
                    <a:pt x="538" y="1912"/>
                  </a:cubicBezTo>
                  <a:cubicBezTo>
                    <a:pt x="541" y="1912"/>
                    <a:pt x="543" y="1912"/>
                    <a:pt x="545" y="1912"/>
                  </a:cubicBezTo>
                  <a:cubicBezTo>
                    <a:pt x="555" y="1912"/>
                    <a:pt x="564" y="1912"/>
                    <a:pt x="573" y="1912"/>
                  </a:cubicBezTo>
                  <a:cubicBezTo>
                    <a:pt x="573" y="1912"/>
                    <a:pt x="573" y="1912"/>
                    <a:pt x="573" y="1912"/>
                  </a:cubicBezTo>
                  <a:cubicBezTo>
                    <a:pt x="577" y="1912"/>
                    <a:pt x="577" y="1912"/>
                    <a:pt x="577" y="1912"/>
                  </a:cubicBezTo>
                  <a:cubicBezTo>
                    <a:pt x="581" y="1912"/>
                    <a:pt x="584" y="1913"/>
                    <a:pt x="587" y="1913"/>
                  </a:cubicBezTo>
                  <a:cubicBezTo>
                    <a:pt x="589" y="1914"/>
                    <a:pt x="590" y="1915"/>
                    <a:pt x="592" y="1915"/>
                  </a:cubicBezTo>
                  <a:cubicBezTo>
                    <a:pt x="596" y="1918"/>
                    <a:pt x="599" y="1921"/>
                    <a:pt x="595" y="1927"/>
                  </a:cubicBezTo>
                  <a:cubicBezTo>
                    <a:pt x="592" y="1934"/>
                    <a:pt x="588" y="1941"/>
                    <a:pt x="584" y="1948"/>
                  </a:cubicBezTo>
                  <a:cubicBezTo>
                    <a:pt x="579" y="1956"/>
                    <a:pt x="579" y="1956"/>
                    <a:pt x="579" y="1956"/>
                  </a:cubicBezTo>
                  <a:cubicBezTo>
                    <a:pt x="579" y="1956"/>
                    <a:pt x="579" y="1956"/>
                    <a:pt x="579" y="1956"/>
                  </a:cubicBezTo>
                  <a:close/>
                  <a:moveTo>
                    <a:pt x="1064" y="2056"/>
                  </a:moveTo>
                  <a:cubicBezTo>
                    <a:pt x="1064" y="2057"/>
                    <a:pt x="1064" y="2059"/>
                    <a:pt x="1064" y="2060"/>
                  </a:cubicBezTo>
                  <a:cubicBezTo>
                    <a:pt x="1064" y="2060"/>
                    <a:pt x="1064" y="2060"/>
                    <a:pt x="1064" y="2061"/>
                  </a:cubicBezTo>
                  <a:cubicBezTo>
                    <a:pt x="1063" y="2062"/>
                    <a:pt x="1063" y="2063"/>
                    <a:pt x="1062" y="2064"/>
                  </a:cubicBezTo>
                  <a:cubicBezTo>
                    <a:pt x="1062" y="2064"/>
                    <a:pt x="1062" y="2064"/>
                    <a:pt x="1062" y="2064"/>
                  </a:cubicBezTo>
                  <a:cubicBezTo>
                    <a:pt x="1062" y="2064"/>
                    <a:pt x="1062" y="2064"/>
                    <a:pt x="1062" y="2064"/>
                  </a:cubicBezTo>
                  <a:cubicBezTo>
                    <a:pt x="1061" y="2065"/>
                    <a:pt x="1060" y="2066"/>
                    <a:pt x="1059" y="2067"/>
                  </a:cubicBezTo>
                  <a:cubicBezTo>
                    <a:pt x="1059" y="2067"/>
                    <a:pt x="1059" y="2067"/>
                    <a:pt x="1059" y="2068"/>
                  </a:cubicBezTo>
                  <a:cubicBezTo>
                    <a:pt x="1058" y="2069"/>
                    <a:pt x="1057" y="2069"/>
                    <a:pt x="1056" y="2070"/>
                  </a:cubicBezTo>
                  <a:cubicBezTo>
                    <a:pt x="1056" y="2070"/>
                    <a:pt x="1055" y="2071"/>
                    <a:pt x="1055" y="2071"/>
                  </a:cubicBezTo>
                  <a:cubicBezTo>
                    <a:pt x="1055" y="2071"/>
                    <a:pt x="1055" y="2071"/>
                    <a:pt x="1055" y="2071"/>
                  </a:cubicBezTo>
                  <a:cubicBezTo>
                    <a:pt x="1053" y="2072"/>
                    <a:pt x="1052" y="2072"/>
                    <a:pt x="1051" y="2073"/>
                  </a:cubicBezTo>
                  <a:cubicBezTo>
                    <a:pt x="1051" y="2073"/>
                    <a:pt x="1051" y="2073"/>
                    <a:pt x="1050" y="2073"/>
                  </a:cubicBezTo>
                  <a:cubicBezTo>
                    <a:pt x="1049" y="2074"/>
                    <a:pt x="1048" y="2074"/>
                    <a:pt x="1047" y="2074"/>
                  </a:cubicBezTo>
                  <a:cubicBezTo>
                    <a:pt x="1047" y="2075"/>
                    <a:pt x="1046" y="2075"/>
                    <a:pt x="1046" y="2075"/>
                  </a:cubicBezTo>
                  <a:cubicBezTo>
                    <a:pt x="1046" y="2075"/>
                    <a:pt x="1045" y="2075"/>
                    <a:pt x="1045" y="2075"/>
                  </a:cubicBezTo>
                  <a:cubicBezTo>
                    <a:pt x="1045" y="2075"/>
                    <a:pt x="1045" y="2075"/>
                    <a:pt x="1044" y="2075"/>
                  </a:cubicBezTo>
                  <a:cubicBezTo>
                    <a:pt x="1043" y="2076"/>
                    <a:pt x="1042" y="2076"/>
                    <a:pt x="1041" y="2076"/>
                  </a:cubicBezTo>
                  <a:cubicBezTo>
                    <a:pt x="1039" y="2076"/>
                    <a:pt x="1038" y="2076"/>
                    <a:pt x="1037" y="2077"/>
                  </a:cubicBezTo>
                  <a:cubicBezTo>
                    <a:pt x="1036" y="2077"/>
                    <a:pt x="1035" y="2077"/>
                    <a:pt x="1034" y="2077"/>
                  </a:cubicBezTo>
                  <a:cubicBezTo>
                    <a:pt x="1033" y="2077"/>
                    <a:pt x="1033" y="2077"/>
                    <a:pt x="1033" y="2077"/>
                  </a:cubicBezTo>
                  <a:cubicBezTo>
                    <a:pt x="1031" y="2077"/>
                    <a:pt x="1031" y="2077"/>
                    <a:pt x="1031" y="2077"/>
                  </a:cubicBezTo>
                  <a:cubicBezTo>
                    <a:pt x="1031" y="2077"/>
                    <a:pt x="1031" y="2077"/>
                    <a:pt x="1031" y="2077"/>
                  </a:cubicBezTo>
                  <a:cubicBezTo>
                    <a:pt x="1025" y="2077"/>
                    <a:pt x="1018" y="2077"/>
                    <a:pt x="1011" y="2077"/>
                  </a:cubicBezTo>
                  <a:cubicBezTo>
                    <a:pt x="981" y="2077"/>
                    <a:pt x="630" y="2078"/>
                    <a:pt x="605" y="2078"/>
                  </a:cubicBezTo>
                  <a:cubicBezTo>
                    <a:pt x="604" y="2078"/>
                    <a:pt x="602" y="2078"/>
                    <a:pt x="600" y="2078"/>
                  </a:cubicBezTo>
                  <a:cubicBezTo>
                    <a:pt x="598" y="2077"/>
                    <a:pt x="596" y="2077"/>
                    <a:pt x="594" y="2076"/>
                  </a:cubicBezTo>
                  <a:cubicBezTo>
                    <a:pt x="590" y="2075"/>
                    <a:pt x="588" y="2074"/>
                    <a:pt x="586" y="2072"/>
                  </a:cubicBezTo>
                  <a:cubicBezTo>
                    <a:pt x="584" y="2070"/>
                    <a:pt x="583" y="2068"/>
                    <a:pt x="582" y="2065"/>
                  </a:cubicBezTo>
                  <a:cubicBezTo>
                    <a:pt x="582" y="2063"/>
                    <a:pt x="582" y="2060"/>
                    <a:pt x="584" y="2057"/>
                  </a:cubicBezTo>
                  <a:cubicBezTo>
                    <a:pt x="584" y="2056"/>
                    <a:pt x="584" y="2056"/>
                    <a:pt x="584" y="2056"/>
                  </a:cubicBezTo>
                  <a:cubicBezTo>
                    <a:pt x="584" y="2056"/>
                    <a:pt x="584" y="2056"/>
                    <a:pt x="584" y="2056"/>
                  </a:cubicBezTo>
                  <a:cubicBezTo>
                    <a:pt x="588" y="2048"/>
                    <a:pt x="592" y="2040"/>
                    <a:pt x="596" y="2031"/>
                  </a:cubicBezTo>
                  <a:cubicBezTo>
                    <a:pt x="597" y="2030"/>
                    <a:pt x="598" y="2029"/>
                    <a:pt x="598" y="2027"/>
                  </a:cubicBezTo>
                  <a:cubicBezTo>
                    <a:pt x="601" y="2021"/>
                    <a:pt x="601" y="2021"/>
                    <a:pt x="601" y="2021"/>
                  </a:cubicBezTo>
                  <a:cubicBezTo>
                    <a:pt x="603" y="2018"/>
                    <a:pt x="605" y="2016"/>
                    <a:pt x="607" y="2014"/>
                  </a:cubicBezTo>
                  <a:cubicBezTo>
                    <a:pt x="608" y="2013"/>
                    <a:pt x="609" y="2013"/>
                    <a:pt x="609" y="2012"/>
                  </a:cubicBezTo>
                  <a:cubicBezTo>
                    <a:pt x="610" y="2012"/>
                    <a:pt x="610" y="2012"/>
                    <a:pt x="610" y="2011"/>
                  </a:cubicBezTo>
                  <a:cubicBezTo>
                    <a:pt x="611" y="2011"/>
                    <a:pt x="612" y="2011"/>
                    <a:pt x="612" y="2010"/>
                  </a:cubicBezTo>
                  <a:cubicBezTo>
                    <a:pt x="612" y="2010"/>
                    <a:pt x="612" y="2010"/>
                    <a:pt x="613" y="2010"/>
                  </a:cubicBezTo>
                  <a:cubicBezTo>
                    <a:pt x="613" y="2010"/>
                    <a:pt x="613" y="2010"/>
                    <a:pt x="614" y="2009"/>
                  </a:cubicBezTo>
                  <a:cubicBezTo>
                    <a:pt x="615" y="2009"/>
                    <a:pt x="616" y="2008"/>
                    <a:pt x="617" y="2008"/>
                  </a:cubicBezTo>
                  <a:cubicBezTo>
                    <a:pt x="617" y="2008"/>
                    <a:pt x="618" y="2007"/>
                    <a:pt x="618" y="2007"/>
                  </a:cubicBezTo>
                  <a:cubicBezTo>
                    <a:pt x="619" y="2007"/>
                    <a:pt x="620" y="2007"/>
                    <a:pt x="621" y="2006"/>
                  </a:cubicBezTo>
                  <a:cubicBezTo>
                    <a:pt x="622" y="2006"/>
                    <a:pt x="623" y="2005"/>
                    <a:pt x="625" y="2005"/>
                  </a:cubicBezTo>
                  <a:cubicBezTo>
                    <a:pt x="625" y="2005"/>
                    <a:pt x="626" y="2004"/>
                    <a:pt x="627" y="2004"/>
                  </a:cubicBezTo>
                  <a:cubicBezTo>
                    <a:pt x="627" y="2004"/>
                    <a:pt x="628" y="2004"/>
                    <a:pt x="628" y="2004"/>
                  </a:cubicBezTo>
                  <a:cubicBezTo>
                    <a:pt x="632" y="2003"/>
                    <a:pt x="636" y="2002"/>
                    <a:pt x="640" y="2002"/>
                  </a:cubicBezTo>
                  <a:cubicBezTo>
                    <a:pt x="640" y="2002"/>
                    <a:pt x="1008" y="2001"/>
                    <a:pt x="1021" y="2001"/>
                  </a:cubicBezTo>
                  <a:cubicBezTo>
                    <a:pt x="1026" y="2001"/>
                    <a:pt x="1030" y="2001"/>
                    <a:pt x="1034" y="2001"/>
                  </a:cubicBezTo>
                  <a:cubicBezTo>
                    <a:pt x="1036" y="2001"/>
                    <a:pt x="1038" y="2002"/>
                    <a:pt x="1040" y="2002"/>
                  </a:cubicBezTo>
                  <a:cubicBezTo>
                    <a:pt x="1040" y="2002"/>
                    <a:pt x="1040" y="2002"/>
                    <a:pt x="1041" y="2002"/>
                  </a:cubicBezTo>
                  <a:cubicBezTo>
                    <a:pt x="1042" y="2002"/>
                    <a:pt x="1044" y="2002"/>
                    <a:pt x="1045" y="2003"/>
                  </a:cubicBezTo>
                  <a:cubicBezTo>
                    <a:pt x="1045" y="2003"/>
                    <a:pt x="1046" y="2003"/>
                    <a:pt x="1046" y="2003"/>
                  </a:cubicBezTo>
                  <a:cubicBezTo>
                    <a:pt x="1046" y="2003"/>
                    <a:pt x="1046" y="2003"/>
                    <a:pt x="1046" y="2003"/>
                  </a:cubicBezTo>
                  <a:cubicBezTo>
                    <a:pt x="1048" y="2003"/>
                    <a:pt x="1049" y="2004"/>
                    <a:pt x="1050" y="2004"/>
                  </a:cubicBezTo>
                  <a:cubicBezTo>
                    <a:pt x="1050" y="2004"/>
                    <a:pt x="1051" y="2005"/>
                    <a:pt x="1051" y="2005"/>
                  </a:cubicBezTo>
                  <a:cubicBezTo>
                    <a:pt x="1052" y="2005"/>
                    <a:pt x="1053" y="2006"/>
                    <a:pt x="1054" y="2006"/>
                  </a:cubicBezTo>
                  <a:cubicBezTo>
                    <a:pt x="1055" y="2006"/>
                    <a:pt x="1055" y="2007"/>
                    <a:pt x="1055" y="2007"/>
                  </a:cubicBezTo>
                  <a:cubicBezTo>
                    <a:pt x="1055" y="2007"/>
                    <a:pt x="1055" y="2007"/>
                    <a:pt x="1056" y="2007"/>
                  </a:cubicBezTo>
                  <a:cubicBezTo>
                    <a:pt x="1056" y="2008"/>
                    <a:pt x="1057" y="2008"/>
                    <a:pt x="1058" y="2009"/>
                  </a:cubicBezTo>
                  <a:cubicBezTo>
                    <a:pt x="1059" y="2010"/>
                    <a:pt x="1061" y="2011"/>
                    <a:pt x="1061" y="2013"/>
                  </a:cubicBezTo>
                  <a:cubicBezTo>
                    <a:pt x="1063" y="2015"/>
                    <a:pt x="1064" y="2017"/>
                    <a:pt x="1064" y="2020"/>
                  </a:cubicBezTo>
                  <a:cubicBezTo>
                    <a:pt x="1064" y="2022"/>
                    <a:pt x="1064" y="2022"/>
                    <a:pt x="1064" y="2022"/>
                  </a:cubicBezTo>
                  <a:cubicBezTo>
                    <a:pt x="1064" y="2022"/>
                    <a:pt x="1064" y="2022"/>
                    <a:pt x="1064" y="2022"/>
                  </a:cubicBezTo>
                  <a:cubicBezTo>
                    <a:pt x="1064" y="2031"/>
                    <a:pt x="1064" y="2040"/>
                    <a:pt x="1064" y="2049"/>
                  </a:cubicBezTo>
                  <a:cubicBezTo>
                    <a:pt x="1064" y="2051"/>
                    <a:pt x="1064" y="2054"/>
                    <a:pt x="1064" y="2056"/>
                  </a:cubicBezTo>
                  <a:close/>
                  <a:moveTo>
                    <a:pt x="1114" y="1878"/>
                  </a:moveTo>
                  <a:cubicBezTo>
                    <a:pt x="1114" y="1878"/>
                    <a:pt x="1114" y="1877"/>
                    <a:pt x="1113" y="1877"/>
                  </a:cubicBezTo>
                  <a:cubicBezTo>
                    <a:pt x="1113" y="1877"/>
                    <a:pt x="1113" y="1877"/>
                    <a:pt x="1113" y="1877"/>
                  </a:cubicBezTo>
                  <a:cubicBezTo>
                    <a:pt x="1112" y="1875"/>
                    <a:pt x="1111" y="1873"/>
                    <a:pt x="1111" y="1871"/>
                  </a:cubicBezTo>
                  <a:cubicBezTo>
                    <a:pt x="1111" y="1870"/>
                    <a:pt x="1111" y="1870"/>
                    <a:pt x="1111" y="1870"/>
                  </a:cubicBezTo>
                  <a:cubicBezTo>
                    <a:pt x="1110" y="1868"/>
                    <a:pt x="1110" y="1867"/>
                    <a:pt x="1110" y="1866"/>
                  </a:cubicBezTo>
                  <a:cubicBezTo>
                    <a:pt x="1110" y="1866"/>
                    <a:pt x="1110" y="1866"/>
                    <a:pt x="1110" y="1866"/>
                  </a:cubicBezTo>
                  <a:cubicBezTo>
                    <a:pt x="1110" y="1861"/>
                    <a:pt x="1109" y="1855"/>
                    <a:pt x="1109" y="1849"/>
                  </a:cubicBezTo>
                  <a:cubicBezTo>
                    <a:pt x="1109" y="1848"/>
                    <a:pt x="1109" y="1848"/>
                    <a:pt x="1109" y="1848"/>
                  </a:cubicBezTo>
                  <a:cubicBezTo>
                    <a:pt x="1109" y="1846"/>
                    <a:pt x="1109" y="1844"/>
                    <a:pt x="1110" y="1843"/>
                  </a:cubicBezTo>
                  <a:cubicBezTo>
                    <a:pt x="1112" y="1841"/>
                    <a:pt x="1113" y="1840"/>
                    <a:pt x="1115" y="1839"/>
                  </a:cubicBezTo>
                  <a:cubicBezTo>
                    <a:pt x="1118" y="1838"/>
                    <a:pt x="1120" y="1837"/>
                    <a:pt x="1123" y="1836"/>
                  </a:cubicBezTo>
                  <a:cubicBezTo>
                    <a:pt x="1123" y="1836"/>
                    <a:pt x="1123" y="1836"/>
                    <a:pt x="1123" y="1836"/>
                  </a:cubicBezTo>
                  <a:cubicBezTo>
                    <a:pt x="1123" y="1836"/>
                    <a:pt x="1123" y="1836"/>
                    <a:pt x="1123" y="1836"/>
                  </a:cubicBezTo>
                  <a:cubicBezTo>
                    <a:pt x="1124" y="1836"/>
                    <a:pt x="1125" y="1836"/>
                    <a:pt x="1126" y="1836"/>
                  </a:cubicBezTo>
                  <a:cubicBezTo>
                    <a:pt x="1127" y="1836"/>
                    <a:pt x="1127" y="1836"/>
                    <a:pt x="1128" y="1836"/>
                  </a:cubicBezTo>
                  <a:cubicBezTo>
                    <a:pt x="1133" y="1835"/>
                    <a:pt x="1138" y="1835"/>
                    <a:pt x="1143" y="1835"/>
                  </a:cubicBezTo>
                  <a:cubicBezTo>
                    <a:pt x="1176" y="1835"/>
                    <a:pt x="1176" y="1835"/>
                    <a:pt x="1176" y="1835"/>
                  </a:cubicBezTo>
                  <a:cubicBezTo>
                    <a:pt x="1178" y="1835"/>
                    <a:pt x="1180" y="1835"/>
                    <a:pt x="1182" y="1836"/>
                  </a:cubicBezTo>
                  <a:cubicBezTo>
                    <a:pt x="1191" y="1837"/>
                    <a:pt x="1201" y="1839"/>
                    <a:pt x="1203" y="1848"/>
                  </a:cubicBezTo>
                  <a:cubicBezTo>
                    <a:pt x="1205" y="1855"/>
                    <a:pt x="1206" y="1863"/>
                    <a:pt x="1207" y="1870"/>
                  </a:cubicBezTo>
                  <a:cubicBezTo>
                    <a:pt x="1207" y="1871"/>
                    <a:pt x="1207" y="1871"/>
                    <a:pt x="1207" y="1871"/>
                  </a:cubicBezTo>
                  <a:cubicBezTo>
                    <a:pt x="1208" y="1873"/>
                    <a:pt x="1207" y="1874"/>
                    <a:pt x="1207" y="1876"/>
                  </a:cubicBezTo>
                  <a:cubicBezTo>
                    <a:pt x="1207" y="1876"/>
                    <a:pt x="1207" y="1876"/>
                    <a:pt x="1206" y="1876"/>
                  </a:cubicBezTo>
                  <a:cubicBezTo>
                    <a:pt x="1206" y="1876"/>
                    <a:pt x="1206" y="1876"/>
                    <a:pt x="1206" y="1876"/>
                  </a:cubicBezTo>
                  <a:cubicBezTo>
                    <a:pt x="1206" y="1877"/>
                    <a:pt x="1206" y="1877"/>
                    <a:pt x="1206" y="1877"/>
                  </a:cubicBezTo>
                  <a:cubicBezTo>
                    <a:pt x="1204" y="1880"/>
                    <a:pt x="1200" y="1882"/>
                    <a:pt x="1195" y="1883"/>
                  </a:cubicBezTo>
                  <a:cubicBezTo>
                    <a:pt x="1195" y="1883"/>
                    <a:pt x="1195" y="1884"/>
                    <a:pt x="1194" y="1884"/>
                  </a:cubicBezTo>
                  <a:cubicBezTo>
                    <a:pt x="1194" y="1884"/>
                    <a:pt x="1193" y="1884"/>
                    <a:pt x="1193" y="1884"/>
                  </a:cubicBezTo>
                  <a:cubicBezTo>
                    <a:pt x="1192" y="1884"/>
                    <a:pt x="1192" y="1884"/>
                    <a:pt x="1192" y="1884"/>
                  </a:cubicBezTo>
                  <a:cubicBezTo>
                    <a:pt x="1191" y="1884"/>
                    <a:pt x="1190" y="1884"/>
                    <a:pt x="1189" y="1885"/>
                  </a:cubicBezTo>
                  <a:cubicBezTo>
                    <a:pt x="1178" y="1886"/>
                    <a:pt x="1164" y="1885"/>
                    <a:pt x="1158" y="1885"/>
                  </a:cubicBezTo>
                  <a:cubicBezTo>
                    <a:pt x="1137" y="1885"/>
                    <a:pt x="1137" y="1885"/>
                    <a:pt x="1137" y="1885"/>
                  </a:cubicBezTo>
                  <a:cubicBezTo>
                    <a:pt x="1135" y="1885"/>
                    <a:pt x="1134" y="1885"/>
                    <a:pt x="1132" y="1885"/>
                  </a:cubicBezTo>
                  <a:cubicBezTo>
                    <a:pt x="1131" y="1884"/>
                    <a:pt x="1130" y="1884"/>
                    <a:pt x="1128" y="1884"/>
                  </a:cubicBezTo>
                  <a:cubicBezTo>
                    <a:pt x="1128" y="1884"/>
                    <a:pt x="1128" y="1884"/>
                    <a:pt x="1127" y="1884"/>
                  </a:cubicBezTo>
                  <a:cubicBezTo>
                    <a:pt x="1127" y="1884"/>
                    <a:pt x="1127" y="1884"/>
                    <a:pt x="1127" y="1884"/>
                  </a:cubicBezTo>
                  <a:cubicBezTo>
                    <a:pt x="1126" y="1883"/>
                    <a:pt x="1125" y="1883"/>
                    <a:pt x="1123" y="1883"/>
                  </a:cubicBezTo>
                  <a:cubicBezTo>
                    <a:pt x="1123" y="1883"/>
                    <a:pt x="1122" y="1882"/>
                    <a:pt x="1122" y="1882"/>
                  </a:cubicBezTo>
                  <a:cubicBezTo>
                    <a:pt x="1121" y="1882"/>
                    <a:pt x="1120" y="1881"/>
                    <a:pt x="1119" y="1881"/>
                  </a:cubicBezTo>
                  <a:cubicBezTo>
                    <a:pt x="1117" y="1880"/>
                    <a:pt x="1116" y="1879"/>
                    <a:pt x="1115" y="1878"/>
                  </a:cubicBezTo>
                  <a:cubicBezTo>
                    <a:pt x="1115" y="1878"/>
                    <a:pt x="1114" y="1878"/>
                    <a:pt x="1114" y="1878"/>
                  </a:cubicBezTo>
                  <a:close/>
                  <a:moveTo>
                    <a:pt x="1120" y="1961"/>
                  </a:moveTo>
                  <a:cubicBezTo>
                    <a:pt x="1118" y="1959"/>
                    <a:pt x="1117" y="1957"/>
                    <a:pt x="1117" y="1955"/>
                  </a:cubicBezTo>
                  <a:cubicBezTo>
                    <a:pt x="1117" y="1952"/>
                    <a:pt x="1117" y="1952"/>
                    <a:pt x="1117" y="1952"/>
                  </a:cubicBezTo>
                  <a:cubicBezTo>
                    <a:pt x="1117" y="1952"/>
                    <a:pt x="1117" y="1952"/>
                    <a:pt x="1117" y="1952"/>
                  </a:cubicBezTo>
                  <a:cubicBezTo>
                    <a:pt x="1116" y="1943"/>
                    <a:pt x="1116" y="1935"/>
                    <a:pt x="1115" y="1926"/>
                  </a:cubicBezTo>
                  <a:cubicBezTo>
                    <a:pt x="1115" y="1926"/>
                    <a:pt x="1115" y="1926"/>
                    <a:pt x="1115" y="1926"/>
                  </a:cubicBezTo>
                  <a:cubicBezTo>
                    <a:pt x="1115" y="1926"/>
                    <a:pt x="1115" y="1926"/>
                    <a:pt x="1115" y="1926"/>
                  </a:cubicBezTo>
                  <a:cubicBezTo>
                    <a:pt x="1115" y="1925"/>
                    <a:pt x="1115" y="1925"/>
                    <a:pt x="1115" y="1924"/>
                  </a:cubicBezTo>
                  <a:cubicBezTo>
                    <a:pt x="1117" y="1906"/>
                    <a:pt x="1155" y="1911"/>
                    <a:pt x="1167" y="1911"/>
                  </a:cubicBezTo>
                  <a:cubicBezTo>
                    <a:pt x="1181" y="1911"/>
                    <a:pt x="1208" y="1907"/>
                    <a:pt x="1216" y="1921"/>
                  </a:cubicBezTo>
                  <a:cubicBezTo>
                    <a:pt x="1217" y="1923"/>
                    <a:pt x="1218" y="1924"/>
                    <a:pt x="1218" y="1925"/>
                  </a:cubicBezTo>
                  <a:cubicBezTo>
                    <a:pt x="1219" y="1927"/>
                    <a:pt x="1219" y="1927"/>
                    <a:pt x="1219" y="1927"/>
                  </a:cubicBezTo>
                  <a:cubicBezTo>
                    <a:pt x="1219" y="1927"/>
                    <a:pt x="1219" y="1927"/>
                    <a:pt x="1219" y="1927"/>
                  </a:cubicBezTo>
                  <a:cubicBezTo>
                    <a:pt x="1219" y="1931"/>
                    <a:pt x="1220" y="1936"/>
                    <a:pt x="1221" y="1940"/>
                  </a:cubicBezTo>
                  <a:cubicBezTo>
                    <a:pt x="1224" y="1955"/>
                    <a:pt x="1224" y="1955"/>
                    <a:pt x="1224" y="1955"/>
                  </a:cubicBezTo>
                  <a:cubicBezTo>
                    <a:pt x="1225" y="1957"/>
                    <a:pt x="1224" y="1959"/>
                    <a:pt x="1223" y="1961"/>
                  </a:cubicBezTo>
                  <a:cubicBezTo>
                    <a:pt x="1223" y="1962"/>
                    <a:pt x="1222" y="1963"/>
                    <a:pt x="1220" y="1964"/>
                  </a:cubicBezTo>
                  <a:cubicBezTo>
                    <a:pt x="1220" y="1965"/>
                    <a:pt x="1219" y="1965"/>
                    <a:pt x="1219" y="1966"/>
                  </a:cubicBezTo>
                  <a:cubicBezTo>
                    <a:pt x="1219" y="1966"/>
                    <a:pt x="1218" y="1966"/>
                    <a:pt x="1218" y="1966"/>
                  </a:cubicBezTo>
                  <a:cubicBezTo>
                    <a:pt x="1218" y="1966"/>
                    <a:pt x="1218" y="1966"/>
                    <a:pt x="1218" y="1967"/>
                  </a:cubicBezTo>
                  <a:cubicBezTo>
                    <a:pt x="1217" y="1967"/>
                    <a:pt x="1216" y="1967"/>
                    <a:pt x="1215" y="1968"/>
                  </a:cubicBezTo>
                  <a:cubicBezTo>
                    <a:pt x="1215" y="1968"/>
                    <a:pt x="1214" y="1968"/>
                    <a:pt x="1213" y="1969"/>
                  </a:cubicBezTo>
                  <a:cubicBezTo>
                    <a:pt x="1213" y="1969"/>
                    <a:pt x="1212" y="1969"/>
                    <a:pt x="1212" y="1969"/>
                  </a:cubicBezTo>
                  <a:cubicBezTo>
                    <a:pt x="1211" y="1969"/>
                    <a:pt x="1211" y="1970"/>
                    <a:pt x="1210" y="1970"/>
                  </a:cubicBezTo>
                  <a:cubicBezTo>
                    <a:pt x="1209" y="1970"/>
                    <a:pt x="1209" y="1970"/>
                    <a:pt x="1208" y="1970"/>
                  </a:cubicBezTo>
                  <a:cubicBezTo>
                    <a:pt x="1208" y="1970"/>
                    <a:pt x="1207" y="1970"/>
                    <a:pt x="1207" y="1970"/>
                  </a:cubicBezTo>
                  <a:cubicBezTo>
                    <a:pt x="1206" y="1971"/>
                    <a:pt x="1205" y="1971"/>
                    <a:pt x="1204" y="1971"/>
                  </a:cubicBezTo>
                  <a:cubicBezTo>
                    <a:pt x="1202" y="1971"/>
                    <a:pt x="1201" y="1971"/>
                    <a:pt x="1199" y="1971"/>
                  </a:cubicBezTo>
                  <a:cubicBezTo>
                    <a:pt x="1199" y="1971"/>
                    <a:pt x="1199" y="1971"/>
                    <a:pt x="1199" y="1971"/>
                  </a:cubicBezTo>
                  <a:cubicBezTo>
                    <a:pt x="1199" y="1971"/>
                    <a:pt x="1199" y="1971"/>
                    <a:pt x="1199" y="1971"/>
                  </a:cubicBezTo>
                  <a:cubicBezTo>
                    <a:pt x="1181" y="1971"/>
                    <a:pt x="1164" y="1971"/>
                    <a:pt x="1147" y="1971"/>
                  </a:cubicBezTo>
                  <a:cubicBezTo>
                    <a:pt x="1145" y="1971"/>
                    <a:pt x="1143" y="1971"/>
                    <a:pt x="1141" y="1971"/>
                  </a:cubicBezTo>
                  <a:cubicBezTo>
                    <a:pt x="1141" y="1971"/>
                    <a:pt x="1140" y="1971"/>
                    <a:pt x="1140" y="1971"/>
                  </a:cubicBezTo>
                  <a:cubicBezTo>
                    <a:pt x="1139" y="1971"/>
                    <a:pt x="1137" y="1970"/>
                    <a:pt x="1136" y="1970"/>
                  </a:cubicBezTo>
                  <a:cubicBezTo>
                    <a:pt x="1136" y="1970"/>
                    <a:pt x="1136" y="1970"/>
                    <a:pt x="1136" y="1970"/>
                  </a:cubicBezTo>
                  <a:cubicBezTo>
                    <a:pt x="1135" y="1970"/>
                    <a:pt x="1135" y="1970"/>
                    <a:pt x="1135" y="1970"/>
                  </a:cubicBezTo>
                  <a:cubicBezTo>
                    <a:pt x="1134" y="1969"/>
                    <a:pt x="1132" y="1969"/>
                    <a:pt x="1131" y="1969"/>
                  </a:cubicBezTo>
                  <a:cubicBezTo>
                    <a:pt x="1130" y="1968"/>
                    <a:pt x="1130" y="1968"/>
                    <a:pt x="1129" y="1968"/>
                  </a:cubicBezTo>
                  <a:cubicBezTo>
                    <a:pt x="1128" y="1967"/>
                    <a:pt x="1128" y="1967"/>
                    <a:pt x="1127" y="1967"/>
                  </a:cubicBezTo>
                  <a:cubicBezTo>
                    <a:pt x="1127" y="1967"/>
                    <a:pt x="1126" y="1967"/>
                    <a:pt x="1126" y="1966"/>
                  </a:cubicBezTo>
                  <a:cubicBezTo>
                    <a:pt x="1124" y="1965"/>
                    <a:pt x="1121" y="1963"/>
                    <a:pt x="1120" y="1961"/>
                  </a:cubicBezTo>
                  <a:close/>
                  <a:moveTo>
                    <a:pt x="1244" y="2063"/>
                  </a:moveTo>
                  <a:cubicBezTo>
                    <a:pt x="1243" y="2066"/>
                    <a:pt x="1241" y="2068"/>
                    <a:pt x="1238" y="2070"/>
                  </a:cubicBezTo>
                  <a:cubicBezTo>
                    <a:pt x="1236" y="2072"/>
                    <a:pt x="1233" y="2074"/>
                    <a:pt x="1229" y="2075"/>
                  </a:cubicBezTo>
                  <a:cubicBezTo>
                    <a:pt x="1225" y="2076"/>
                    <a:pt x="1221" y="2076"/>
                    <a:pt x="1217" y="2076"/>
                  </a:cubicBezTo>
                  <a:cubicBezTo>
                    <a:pt x="1205" y="2076"/>
                    <a:pt x="1205" y="2076"/>
                    <a:pt x="1205" y="2076"/>
                  </a:cubicBezTo>
                  <a:cubicBezTo>
                    <a:pt x="1205" y="2076"/>
                    <a:pt x="1205" y="2076"/>
                    <a:pt x="1205" y="2076"/>
                  </a:cubicBezTo>
                  <a:cubicBezTo>
                    <a:pt x="1189" y="2076"/>
                    <a:pt x="1174" y="2076"/>
                    <a:pt x="1158" y="2077"/>
                  </a:cubicBezTo>
                  <a:cubicBezTo>
                    <a:pt x="1156" y="2077"/>
                    <a:pt x="1154" y="2076"/>
                    <a:pt x="1152" y="2076"/>
                  </a:cubicBezTo>
                  <a:cubicBezTo>
                    <a:pt x="1152" y="2076"/>
                    <a:pt x="1151" y="2076"/>
                    <a:pt x="1151" y="2076"/>
                  </a:cubicBezTo>
                  <a:cubicBezTo>
                    <a:pt x="1149" y="2076"/>
                    <a:pt x="1148" y="2075"/>
                    <a:pt x="1146" y="2075"/>
                  </a:cubicBezTo>
                  <a:cubicBezTo>
                    <a:pt x="1146" y="2075"/>
                    <a:pt x="1146" y="2075"/>
                    <a:pt x="1146" y="2075"/>
                  </a:cubicBezTo>
                  <a:cubicBezTo>
                    <a:pt x="1145" y="2075"/>
                    <a:pt x="1145" y="2075"/>
                    <a:pt x="1145" y="2075"/>
                  </a:cubicBezTo>
                  <a:cubicBezTo>
                    <a:pt x="1138" y="2073"/>
                    <a:pt x="1132" y="2069"/>
                    <a:pt x="1128" y="2064"/>
                  </a:cubicBezTo>
                  <a:cubicBezTo>
                    <a:pt x="1128" y="2064"/>
                    <a:pt x="1128" y="2064"/>
                    <a:pt x="1128" y="2064"/>
                  </a:cubicBezTo>
                  <a:cubicBezTo>
                    <a:pt x="1128" y="2064"/>
                    <a:pt x="1128" y="2064"/>
                    <a:pt x="1128" y="2064"/>
                  </a:cubicBezTo>
                  <a:cubicBezTo>
                    <a:pt x="1127" y="2063"/>
                    <a:pt x="1126" y="2062"/>
                    <a:pt x="1126" y="2060"/>
                  </a:cubicBezTo>
                  <a:cubicBezTo>
                    <a:pt x="1126" y="2060"/>
                    <a:pt x="1126" y="2059"/>
                    <a:pt x="1125" y="2059"/>
                  </a:cubicBezTo>
                  <a:cubicBezTo>
                    <a:pt x="1125" y="2058"/>
                    <a:pt x="1125" y="2057"/>
                    <a:pt x="1125" y="2057"/>
                  </a:cubicBezTo>
                  <a:cubicBezTo>
                    <a:pt x="1125" y="2056"/>
                    <a:pt x="1125" y="2056"/>
                    <a:pt x="1125" y="2056"/>
                  </a:cubicBezTo>
                  <a:cubicBezTo>
                    <a:pt x="1125" y="2055"/>
                    <a:pt x="1125" y="2055"/>
                    <a:pt x="1125" y="2055"/>
                  </a:cubicBezTo>
                  <a:cubicBezTo>
                    <a:pt x="1125" y="2055"/>
                    <a:pt x="1125" y="2055"/>
                    <a:pt x="1125" y="2055"/>
                  </a:cubicBezTo>
                  <a:cubicBezTo>
                    <a:pt x="1124" y="2046"/>
                    <a:pt x="1123" y="2037"/>
                    <a:pt x="1123" y="2029"/>
                  </a:cubicBezTo>
                  <a:cubicBezTo>
                    <a:pt x="1123" y="2027"/>
                    <a:pt x="1122" y="2026"/>
                    <a:pt x="1122" y="2024"/>
                  </a:cubicBezTo>
                  <a:cubicBezTo>
                    <a:pt x="1122" y="2020"/>
                    <a:pt x="1122" y="2020"/>
                    <a:pt x="1122" y="2020"/>
                  </a:cubicBezTo>
                  <a:cubicBezTo>
                    <a:pt x="1122" y="2019"/>
                    <a:pt x="1122" y="2019"/>
                    <a:pt x="1122" y="2019"/>
                  </a:cubicBezTo>
                  <a:cubicBezTo>
                    <a:pt x="1122" y="2018"/>
                    <a:pt x="1122" y="2017"/>
                    <a:pt x="1122" y="2016"/>
                  </a:cubicBezTo>
                  <a:cubicBezTo>
                    <a:pt x="1122" y="2016"/>
                    <a:pt x="1123" y="2016"/>
                    <a:pt x="1123" y="2015"/>
                  </a:cubicBezTo>
                  <a:cubicBezTo>
                    <a:pt x="1123" y="2014"/>
                    <a:pt x="1123" y="2014"/>
                    <a:pt x="1123" y="2013"/>
                  </a:cubicBezTo>
                  <a:cubicBezTo>
                    <a:pt x="1124" y="2013"/>
                    <a:pt x="1124" y="2013"/>
                    <a:pt x="1124" y="2012"/>
                  </a:cubicBezTo>
                  <a:cubicBezTo>
                    <a:pt x="1124" y="2012"/>
                    <a:pt x="1124" y="2012"/>
                    <a:pt x="1124" y="2012"/>
                  </a:cubicBezTo>
                  <a:cubicBezTo>
                    <a:pt x="1125" y="2011"/>
                    <a:pt x="1125" y="2010"/>
                    <a:pt x="1126" y="2010"/>
                  </a:cubicBezTo>
                  <a:cubicBezTo>
                    <a:pt x="1126" y="2009"/>
                    <a:pt x="1127" y="2009"/>
                    <a:pt x="1127" y="2009"/>
                  </a:cubicBezTo>
                  <a:cubicBezTo>
                    <a:pt x="1128" y="2008"/>
                    <a:pt x="1128" y="2008"/>
                    <a:pt x="1129" y="2007"/>
                  </a:cubicBezTo>
                  <a:cubicBezTo>
                    <a:pt x="1129" y="2007"/>
                    <a:pt x="1129" y="2007"/>
                    <a:pt x="1130" y="2006"/>
                  </a:cubicBezTo>
                  <a:cubicBezTo>
                    <a:pt x="1130" y="2006"/>
                    <a:pt x="1130" y="2006"/>
                    <a:pt x="1130" y="2006"/>
                  </a:cubicBezTo>
                  <a:cubicBezTo>
                    <a:pt x="1131" y="2006"/>
                    <a:pt x="1132" y="2005"/>
                    <a:pt x="1133" y="2004"/>
                  </a:cubicBezTo>
                  <a:cubicBezTo>
                    <a:pt x="1134" y="2004"/>
                    <a:pt x="1134" y="2004"/>
                    <a:pt x="1134" y="2004"/>
                  </a:cubicBezTo>
                  <a:cubicBezTo>
                    <a:pt x="1134" y="2004"/>
                    <a:pt x="1135" y="2004"/>
                    <a:pt x="1135" y="2004"/>
                  </a:cubicBezTo>
                  <a:cubicBezTo>
                    <a:pt x="1135" y="2004"/>
                    <a:pt x="1135" y="2004"/>
                    <a:pt x="1136" y="2004"/>
                  </a:cubicBezTo>
                  <a:cubicBezTo>
                    <a:pt x="1137" y="2003"/>
                    <a:pt x="1138" y="2003"/>
                    <a:pt x="1139" y="2003"/>
                  </a:cubicBezTo>
                  <a:cubicBezTo>
                    <a:pt x="1139" y="2002"/>
                    <a:pt x="1140" y="2002"/>
                    <a:pt x="1140" y="2002"/>
                  </a:cubicBezTo>
                  <a:cubicBezTo>
                    <a:pt x="1141" y="2002"/>
                    <a:pt x="1141" y="2002"/>
                    <a:pt x="1142" y="2002"/>
                  </a:cubicBezTo>
                  <a:cubicBezTo>
                    <a:pt x="1143" y="2002"/>
                    <a:pt x="1145" y="2001"/>
                    <a:pt x="1147" y="2001"/>
                  </a:cubicBezTo>
                  <a:cubicBezTo>
                    <a:pt x="1147" y="2001"/>
                    <a:pt x="1148" y="2001"/>
                    <a:pt x="1148" y="2001"/>
                  </a:cubicBezTo>
                  <a:cubicBezTo>
                    <a:pt x="1149" y="2001"/>
                    <a:pt x="1149" y="2001"/>
                    <a:pt x="1150" y="2001"/>
                  </a:cubicBezTo>
                  <a:cubicBezTo>
                    <a:pt x="1153" y="2001"/>
                    <a:pt x="1153" y="2001"/>
                    <a:pt x="1153" y="2001"/>
                  </a:cubicBezTo>
                  <a:cubicBezTo>
                    <a:pt x="1155" y="2001"/>
                    <a:pt x="1158" y="2001"/>
                    <a:pt x="1160" y="2001"/>
                  </a:cubicBezTo>
                  <a:cubicBezTo>
                    <a:pt x="1163" y="2001"/>
                    <a:pt x="1165" y="2001"/>
                    <a:pt x="1168" y="2001"/>
                  </a:cubicBezTo>
                  <a:cubicBezTo>
                    <a:pt x="1191" y="2001"/>
                    <a:pt x="1191" y="2001"/>
                    <a:pt x="1191" y="2001"/>
                  </a:cubicBezTo>
                  <a:cubicBezTo>
                    <a:pt x="1197" y="2001"/>
                    <a:pt x="1203" y="2001"/>
                    <a:pt x="1209" y="2001"/>
                  </a:cubicBezTo>
                  <a:cubicBezTo>
                    <a:pt x="1210" y="2001"/>
                    <a:pt x="1211" y="2001"/>
                    <a:pt x="1212" y="2002"/>
                  </a:cubicBezTo>
                  <a:cubicBezTo>
                    <a:pt x="1212" y="2002"/>
                    <a:pt x="1213" y="2002"/>
                    <a:pt x="1214" y="2002"/>
                  </a:cubicBezTo>
                  <a:cubicBezTo>
                    <a:pt x="1214" y="2002"/>
                    <a:pt x="1214" y="2002"/>
                    <a:pt x="1215" y="2002"/>
                  </a:cubicBezTo>
                  <a:cubicBezTo>
                    <a:pt x="1215" y="2002"/>
                    <a:pt x="1216" y="2002"/>
                    <a:pt x="1216" y="2002"/>
                  </a:cubicBezTo>
                  <a:cubicBezTo>
                    <a:pt x="1216" y="2002"/>
                    <a:pt x="1216" y="2003"/>
                    <a:pt x="1217" y="2003"/>
                  </a:cubicBezTo>
                  <a:cubicBezTo>
                    <a:pt x="1218" y="2003"/>
                    <a:pt x="1219" y="2003"/>
                    <a:pt x="1220" y="2004"/>
                  </a:cubicBezTo>
                  <a:cubicBezTo>
                    <a:pt x="1221" y="2004"/>
                    <a:pt x="1221" y="2004"/>
                    <a:pt x="1222" y="2004"/>
                  </a:cubicBezTo>
                  <a:cubicBezTo>
                    <a:pt x="1222" y="2005"/>
                    <a:pt x="1223" y="2005"/>
                    <a:pt x="1223" y="2005"/>
                  </a:cubicBezTo>
                  <a:cubicBezTo>
                    <a:pt x="1224" y="2005"/>
                    <a:pt x="1225" y="2006"/>
                    <a:pt x="1226" y="2006"/>
                  </a:cubicBezTo>
                  <a:cubicBezTo>
                    <a:pt x="1229" y="2008"/>
                    <a:pt x="1231" y="2010"/>
                    <a:pt x="1233" y="2012"/>
                  </a:cubicBezTo>
                  <a:cubicBezTo>
                    <a:pt x="1235" y="2014"/>
                    <a:pt x="1237" y="2017"/>
                    <a:pt x="1237" y="2019"/>
                  </a:cubicBezTo>
                  <a:cubicBezTo>
                    <a:pt x="1240" y="2034"/>
                    <a:pt x="1240" y="2034"/>
                    <a:pt x="1240" y="2034"/>
                  </a:cubicBezTo>
                  <a:cubicBezTo>
                    <a:pt x="1241" y="2040"/>
                    <a:pt x="1243" y="2046"/>
                    <a:pt x="1244" y="2052"/>
                  </a:cubicBezTo>
                  <a:cubicBezTo>
                    <a:pt x="1244" y="2052"/>
                    <a:pt x="1244" y="2052"/>
                    <a:pt x="1244" y="2052"/>
                  </a:cubicBezTo>
                  <a:cubicBezTo>
                    <a:pt x="1244" y="2055"/>
                    <a:pt x="1244" y="2055"/>
                    <a:pt x="1244" y="2055"/>
                  </a:cubicBezTo>
                  <a:cubicBezTo>
                    <a:pt x="1245" y="2058"/>
                    <a:pt x="1245" y="2061"/>
                    <a:pt x="1244" y="2063"/>
                  </a:cubicBezTo>
                  <a:close/>
                  <a:moveTo>
                    <a:pt x="1349" y="1880"/>
                  </a:moveTo>
                  <a:cubicBezTo>
                    <a:pt x="1346" y="1879"/>
                    <a:pt x="1344" y="1878"/>
                    <a:pt x="1342" y="1876"/>
                  </a:cubicBezTo>
                  <a:cubicBezTo>
                    <a:pt x="1340" y="1875"/>
                    <a:pt x="1338" y="1873"/>
                    <a:pt x="1338" y="1871"/>
                  </a:cubicBezTo>
                  <a:cubicBezTo>
                    <a:pt x="1337" y="1868"/>
                    <a:pt x="1337" y="1868"/>
                    <a:pt x="1337" y="1868"/>
                  </a:cubicBezTo>
                  <a:cubicBezTo>
                    <a:pt x="1335" y="1863"/>
                    <a:pt x="1333" y="1859"/>
                    <a:pt x="1332" y="1854"/>
                  </a:cubicBezTo>
                  <a:cubicBezTo>
                    <a:pt x="1331" y="1852"/>
                    <a:pt x="1329" y="1848"/>
                    <a:pt x="1329" y="1845"/>
                  </a:cubicBezTo>
                  <a:cubicBezTo>
                    <a:pt x="1329" y="1845"/>
                    <a:pt x="1329" y="1845"/>
                    <a:pt x="1329" y="1844"/>
                  </a:cubicBezTo>
                  <a:cubicBezTo>
                    <a:pt x="1329" y="1844"/>
                    <a:pt x="1329" y="1844"/>
                    <a:pt x="1329" y="1844"/>
                  </a:cubicBezTo>
                  <a:cubicBezTo>
                    <a:pt x="1329" y="1844"/>
                    <a:pt x="1329" y="1843"/>
                    <a:pt x="1329" y="1843"/>
                  </a:cubicBezTo>
                  <a:cubicBezTo>
                    <a:pt x="1329" y="1843"/>
                    <a:pt x="1329" y="1843"/>
                    <a:pt x="1329" y="1842"/>
                  </a:cubicBezTo>
                  <a:cubicBezTo>
                    <a:pt x="1329" y="1842"/>
                    <a:pt x="1329" y="1842"/>
                    <a:pt x="1329" y="1842"/>
                  </a:cubicBezTo>
                  <a:cubicBezTo>
                    <a:pt x="1333" y="1834"/>
                    <a:pt x="1348" y="1835"/>
                    <a:pt x="1355" y="1835"/>
                  </a:cubicBezTo>
                  <a:cubicBezTo>
                    <a:pt x="1392" y="1835"/>
                    <a:pt x="1392" y="1835"/>
                    <a:pt x="1392" y="1835"/>
                  </a:cubicBezTo>
                  <a:cubicBezTo>
                    <a:pt x="1396" y="1835"/>
                    <a:pt x="1399" y="1835"/>
                    <a:pt x="1402" y="1836"/>
                  </a:cubicBezTo>
                  <a:cubicBezTo>
                    <a:pt x="1403" y="1836"/>
                    <a:pt x="1404" y="1836"/>
                    <a:pt x="1405" y="1836"/>
                  </a:cubicBezTo>
                  <a:cubicBezTo>
                    <a:pt x="1405" y="1836"/>
                    <a:pt x="1405" y="1837"/>
                    <a:pt x="1406" y="1837"/>
                  </a:cubicBezTo>
                  <a:cubicBezTo>
                    <a:pt x="1406" y="1837"/>
                    <a:pt x="1407" y="1837"/>
                    <a:pt x="1408" y="1837"/>
                  </a:cubicBezTo>
                  <a:cubicBezTo>
                    <a:pt x="1409" y="1837"/>
                    <a:pt x="1410" y="1838"/>
                    <a:pt x="1411" y="1838"/>
                  </a:cubicBezTo>
                  <a:cubicBezTo>
                    <a:pt x="1411" y="1838"/>
                    <a:pt x="1411" y="1838"/>
                    <a:pt x="1411" y="1838"/>
                  </a:cubicBezTo>
                  <a:cubicBezTo>
                    <a:pt x="1411" y="1838"/>
                    <a:pt x="1411" y="1838"/>
                    <a:pt x="1411" y="1838"/>
                  </a:cubicBezTo>
                  <a:cubicBezTo>
                    <a:pt x="1412" y="1839"/>
                    <a:pt x="1413" y="1839"/>
                    <a:pt x="1414" y="1840"/>
                  </a:cubicBezTo>
                  <a:cubicBezTo>
                    <a:pt x="1415" y="1840"/>
                    <a:pt x="1415" y="1840"/>
                    <a:pt x="1416" y="1841"/>
                  </a:cubicBezTo>
                  <a:cubicBezTo>
                    <a:pt x="1416" y="1841"/>
                    <a:pt x="1416" y="1841"/>
                    <a:pt x="1417" y="1841"/>
                  </a:cubicBezTo>
                  <a:cubicBezTo>
                    <a:pt x="1417" y="1841"/>
                    <a:pt x="1417" y="1841"/>
                    <a:pt x="1417" y="1842"/>
                  </a:cubicBezTo>
                  <a:cubicBezTo>
                    <a:pt x="1418" y="1842"/>
                    <a:pt x="1418" y="1842"/>
                    <a:pt x="1418" y="1842"/>
                  </a:cubicBezTo>
                  <a:cubicBezTo>
                    <a:pt x="1420" y="1844"/>
                    <a:pt x="1422" y="1845"/>
                    <a:pt x="1423" y="1847"/>
                  </a:cubicBezTo>
                  <a:cubicBezTo>
                    <a:pt x="1423" y="1847"/>
                    <a:pt x="1423" y="1847"/>
                    <a:pt x="1423" y="1847"/>
                  </a:cubicBezTo>
                  <a:cubicBezTo>
                    <a:pt x="1426" y="1852"/>
                    <a:pt x="1428" y="1859"/>
                    <a:pt x="1431" y="1864"/>
                  </a:cubicBezTo>
                  <a:cubicBezTo>
                    <a:pt x="1431" y="1864"/>
                    <a:pt x="1431" y="1864"/>
                    <a:pt x="1431" y="1864"/>
                  </a:cubicBezTo>
                  <a:cubicBezTo>
                    <a:pt x="1432" y="1867"/>
                    <a:pt x="1434" y="1870"/>
                    <a:pt x="1435" y="1873"/>
                  </a:cubicBezTo>
                  <a:cubicBezTo>
                    <a:pt x="1435" y="1873"/>
                    <a:pt x="1435" y="1873"/>
                    <a:pt x="1435" y="1873"/>
                  </a:cubicBezTo>
                  <a:cubicBezTo>
                    <a:pt x="1435" y="1873"/>
                    <a:pt x="1435" y="1873"/>
                    <a:pt x="1435" y="1874"/>
                  </a:cubicBezTo>
                  <a:cubicBezTo>
                    <a:pt x="1436" y="1879"/>
                    <a:pt x="1431" y="1882"/>
                    <a:pt x="1425" y="1883"/>
                  </a:cubicBezTo>
                  <a:cubicBezTo>
                    <a:pt x="1425" y="1883"/>
                    <a:pt x="1425" y="1883"/>
                    <a:pt x="1425" y="1883"/>
                  </a:cubicBezTo>
                  <a:cubicBezTo>
                    <a:pt x="1425" y="1883"/>
                    <a:pt x="1424" y="1883"/>
                    <a:pt x="1424" y="1883"/>
                  </a:cubicBezTo>
                  <a:cubicBezTo>
                    <a:pt x="1423" y="1884"/>
                    <a:pt x="1422" y="1884"/>
                    <a:pt x="1421" y="1884"/>
                  </a:cubicBezTo>
                  <a:cubicBezTo>
                    <a:pt x="1421" y="1884"/>
                    <a:pt x="1420" y="1884"/>
                    <a:pt x="1420" y="1884"/>
                  </a:cubicBezTo>
                  <a:cubicBezTo>
                    <a:pt x="1419" y="1884"/>
                    <a:pt x="1418" y="1884"/>
                    <a:pt x="1417" y="1884"/>
                  </a:cubicBezTo>
                  <a:cubicBezTo>
                    <a:pt x="1417" y="1884"/>
                    <a:pt x="1416" y="1884"/>
                    <a:pt x="1416" y="1884"/>
                  </a:cubicBezTo>
                  <a:cubicBezTo>
                    <a:pt x="1416" y="1884"/>
                    <a:pt x="1416" y="1884"/>
                    <a:pt x="1415" y="1884"/>
                  </a:cubicBezTo>
                  <a:cubicBezTo>
                    <a:pt x="1414" y="1884"/>
                    <a:pt x="1414" y="1884"/>
                    <a:pt x="1414" y="1884"/>
                  </a:cubicBezTo>
                  <a:cubicBezTo>
                    <a:pt x="1408" y="1884"/>
                    <a:pt x="1403" y="1884"/>
                    <a:pt x="1397" y="1884"/>
                  </a:cubicBezTo>
                  <a:cubicBezTo>
                    <a:pt x="1387" y="1884"/>
                    <a:pt x="1378" y="1884"/>
                    <a:pt x="1368" y="1884"/>
                  </a:cubicBezTo>
                  <a:cubicBezTo>
                    <a:pt x="1362" y="1884"/>
                    <a:pt x="1355" y="1883"/>
                    <a:pt x="1349" y="1880"/>
                  </a:cubicBezTo>
                  <a:cubicBezTo>
                    <a:pt x="1349" y="1880"/>
                    <a:pt x="1349" y="1880"/>
                    <a:pt x="1349" y="1880"/>
                  </a:cubicBezTo>
                  <a:close/>
                  <a:moveTo>
                    <a:pt x="1373" y="1961"/>
                  </a:moveTo>
                  <a:cubicBezTo>
                    <a:pt x="1371" y="1959"/>
                    <a:pt x="1369" y="1956"/>
                    <a:pt x="1369" y="1954"/>
                  </a:cubicBezTo>
                  <a:cubicBezTo>
                    <a:pt x="1363" y="1940"/>
                    <a:pt x="1363" y="1940"/>
                    <a:pt x="1363" y="1940"/>
                  </a:cubicBezTo>
                  <a:cubicBezTo>
                    <a:pt x="1362" y="1935"/>
                    <a:pt x="1360" y="1931"/>
                    <a:pt x="1359" y="1927"/>
                  </a:cubicBezTo>
                  <a:cubicBezTo>
                    <a:pt x="1359" y="1927"/>
                    <a:pt x="1359" y="1927"/>
                    <a:pt x="1359" y="1927"/>
                  </a:cubicBezTo>
                  <a:cubicBezTo>
                    <a:pt x="1358" y="1925"/>
                    <a:pt x="1358" y="1925"/>
                    <a:pt x="1358" y="1925"/>
                  </a:cubicBezTo>
                  <a:cubicBezTo>
                    <a:pt x="1357" y="1923"/>
                    <a:pt x="1357" y="1921"/>
                    <a:pt x="1358" y="1919"/>
                  </a:cubicBezTo>
                  <a:cubicBezTo>
                    <a:pt x="1358" y="1918"/>
                    <a:pt x="1359" y="1917"/>
                    <a:pt x="1360" y="1916"/>
                  </a:cubicBezTo>
                  <a:cubicBezTo>
                    <a:pt x="1360" y="1916"/>
                    <a:pt x="1361" y="1916"/>
                    <a:pt x="1361" y="1915"/>
                  </a:cubicBezTo>
                  <a:cubicBezTo>
                    <a:pt x="1361" y="1915"/>
                    <a:pt x="1361" y="1915"/>
                    <a:pt x="1362" y="1915"/>
                  </a:cubicBezTo>
                  <a:cubicBezTo>
                    <a:pt x="1364" y="1913"/>
                    <a:pt x="1366" y="1912"/>
                    <a:pt x="1369" y="1911"/>
                  </a:cubicBezTo>
                  <a:cubicBezTo>
                    <a:pt x="1371" y="1911"/>
                    <a:pt x="1374" y="1910"/>
                    <a:pt x="1376" y="1910"/>
                  </a:cubicBezTo>
                  <a:cubicBezTo>
                    <a:pt x="1386" y="1909"/>
                    <a:pt x="1397" y="1910"/>
                    <a:pt x="1402" y="1910"/>
                  </a:cubicBezTo>
                  <a:cubicBezTo>
                    <a:pt x="1420" y="1910"/>
                    <a:pt x="1451" y="1906"/>
                    <a:pt x="1461" y="1925"/>
                  </a:cubicBezTo>
                  <a:cubicBezTo>
                    <a:pt x="1461" y="1925"/>
                    <a:pt x="1461" y="1925"/>
                    <a:pt x="1461" y="1925"/>
                  </a:cubicBezTo>
                  <a:cubicBezTo>
                    <a:pt x="1461" y="1925"/>
                    <a:pt x="1461" y="1925"/>
                    <a:pt x="1461" y="1925"/>
                  </a:cubicBezTo>
                  <a:cubicBezTo>
                    <a:pt x="1461" y="1925"/>
                    <a:pt x="1461" y="1925"/>
                    <a:pt x="1461" y="1925"/>
                  </a:cubicBezTo>
                  <a:cubicBezTo>
                    <a:pt x="1465" y="1933"/>
                    <a:pt x="1469" y="1940"/>
                    <a:pt x="1473" y="1948"/>
                  </a:cubicBezTo>
                  <a:cubicBezTo>
                    <a:pt x="1474" y="1951"/>
                    <a:pt x="1476" y="1953"/>
                    <a:pt x="1476" y="1956"/>
                  </a:cubicBezTo>
                  <a:cubicBezTo>
                    <a:pt x="1476" y="1956"/>
                    <a:pt x="1476" y="1956"/>
                    <a:pt x="1476" y="1957"/>
                  </a:cubicBezTo>
                  <a:cubicBezTo>
                    <a:pt x="1477" y="1957"/>
                    <a:pt x="1477" y="1958"/>
                    <a:pt x="1477" y="1958"/>
                  </a:cubicBezTo>
                  <a:cubicBezTo>
                    <a:pt x="1477" y="1959"/>
                    <a:pt x="1477" y="1959"/>
                    <a:pt x="1477" y="1960"/>
                  </a:cubicBezTo>
                  <a:cubicBezTo>
                    <a:pt x="1477" y="1960"/>
                    <a:pt x="1477" y="1960"/>
                    <a:pt x="1477" y="1960"/>
                  </a:cubicBezTo>
                  <a:cubicBezTo>
                    <a:pt x="1477" y="1960"/>
                    <a:pt x="1476" y="1961"/>
                    <a:pt x="1476" y="1961"/>
                  </a:cubicBezTo>
                  <a:cubicBezTo>
                    <a:pt x="1476" y="1962"/>
                    <a:pt x="1476" y="1962"/>
                    <a:pt x="1475" y="1963"/>
                  </a:cubicBezTo>
                  <a:cubicBezTo>
                    <a:pt x="1475" y="1963"/>
                    <a:pt x="1475" y="1963"/>
                    <a:pt x="1475" y="1963"/>
                  </a:cubicBezTo>
                  <a:cubicBezTo>
                    <a:pt x="1475" y="1964"/>
                    <a:pt x="1474" y="1965"/>
                    <a:pt x="1474" y="1965"/>
                  </a:cubicBezTo>
                  <a:cubicBezTo>
                    <a:pt x="1473" y="1965"/>
                    <a:pt x="1473" y="1965"/>
                    <a:pt x="1473" y="1966"/>
                  </a:cubicBezTo>
                  <a:cubicBezTo>
                    <a:pt x="1473" y="1966"/>
                    <a:pt x="1473" y="1966"/>
                    <a:pt x="1472" y="1966"/>
                  </a:cubicBezTo>
                  <a:cubicBezTo>
                    <a:pt x="1472" y="1966"/>
                    <a:pt x="1472" y="1967"/>
                    <a:pt x="1471" y="1967"/>
                  </a:cubicBezTo>
                  <a:cubicBezTo>
                    <a:pt x="1470" y="1968"/>
                    <a:pt x="1468" y="1969"/>
                    <a:pt x="1466" y="1969"/>
                  </a:cubicBezTo>
                  <a:cubicBezTo>
                    <a:pt x="1465" y="1969"/>
                    <a:pt x="1465" y="1969"/>
                    <a:pt x="1464" y="1970"/>
                  </a:cubicBezTo>
                  <a:cubicBezTo>
                    <a:pt x="1463" y="1970"/>
                    <a:pt x="1462" y="1970"/>
                    <a:pt x="1462" y="1970"/>
                  </a:cubicBezTo>
                  <a:cubicBezTo>
                    <a:pt x="1461" y="1970"/>
                    <a:pt x="1461" y="1970"/>
                    <a:pt x="1461" y="1970"/>
                  </a:cubicBezTo>
                  <a:cubicBezTo>
                    <a:pt x="1460" y="1970"/>
                    <a:pt x="1460" y="1970"/>
                    <a:pt x="1460" y="1970"/>
                  </a:cubicBezTo>
                  <a:cubicBezTo>
                    <a:pt x="1441" y="1972"/>
                    <a:pt x="1422" y="1971"/>
                    <a:pt x="1403" y="1971"/>
                  </a:cubicBezTo>
                  <a:cubicBezTo>
                    <a:pt x="1401" y="1971"/>
                    <a:pt x="1399" y="1971"/>
                    <a:pt x="1397" y="1970"/>
                  </a:cubicBezTo>
                  <a:cubicBezTo>
                    <a:pt x="1397" y="1970"/>
                    <a:pt x="1397" y="1970"/>
                    <a:pt x="1397" y="1970"/>
                  </a:cubicBezTo>
                  <a:cubicBezTo>
                    <a:pt x="1390" y="1970"/>
                    <a:pt x="1383" y="1967"/>
                    <a:pt x="1377" y="1964"/>
                  </a:cubicBezTo>
                  <a:cubicBezTo>
                    <a:pt x="1376" y="1963"/>
                    <a:pt x="1374" y="1962"/>
                    <a:pt x="1373" y="1961"/>
                  </a:cubicBezTo>
                  <a:close/>
                  <a:moveTo>
                    <a:pt x="1527" y="2063"/>
                  </a:moveTo>
                  <a:cubicBezTo>
                    <a:pt x="1527" y="2063"/>
                    <a:pt x="1527" y="2064"/>
                    <a:pt x="1527" y="2064"/>
                  </a:cubicBezTo>
                  <a:cubicBezTo>
                    <a:pt x="1527" y="2065"/>
                    <a:pt x="1526" y="2065"/>
                    <a:pt x="1526" y="2065"/>
                  </a:cubicBezTo>
                  <a:cubicBezTo>
                    <a:pt x="1526" y="2066"/>
                    <a:pt x="1526" y="2066"/>
                    <a:pt x="1525" y="2067"/>
                  </a:cubicBezTo>
                  <a:cubicBezTo>
                    <a:pt x="1525" y="2067"/>
                    <a:pt x="1525" y="2068"/>
                    <a:pt x="1525" y="2068"/>
                  </a:cubicBezTo>
                  <a:cubicBezTo>
                    <a:pt x="1525" y="2068"/>
                    <a:pt x="1524" y="2068"/>
                    <a:pt x="1524" y="2069"/>
                  </a:cubicBezTo>
                  <a:cubicBezTo>
                    <a:pt x="1524" y="2069"/>
                    <a:pt x="1524" y="2069"/>
                    <a:pt x="1524" y="2069"/>
                  </a:cubicBezTo>
                  <a:cubicBezTo>
                    <a:pt x="1524" y="2069"/>
                    <a:pt x="1523" y="2070"/>
                    <a:pt x="1523" y="2070"/>
                  </a:cubicBezTo>
                  <a:cubicBezTo>
                    <a:pt x="1520" y="2073"/>
                    <a:pt x="1515" y="2074"/>
                    <a:pt x="1511" y="2075"/>
                  </a:cubicBezTo>
                  <a:cubicBezTo>
                    <a:pt x="1510" y="2075"/>
                    <a:pt x="1510" y="2075"/>
                    <a:pt x="1510" y="2075"/>
                  </a:cubicBezTo>
                  <a:cubicBezTo>
                    <a:pt x="1508" y="2075"/>
                    <a:pt x="1506" y="2076"/>
                    <a:pt x="1504" y="2076"/>
                  </a:cubicBezTo>
                  <a:cubicBezTo>
                    <a:pt x="1504" y="2076"/>
                    <a:pt x="1504" y="2076"/>
                    <a:pt x="1504" y="2076"/>
                  </a:cubicBezTo>
                  <a:cubicBezTo>
                    <a:pt x="1503" y="2076"/>
                    <a:pt x="1503" y="2076"/>
                    <a:pt x="1503" y="2076"/>
                  </a:cubicBezTo>
                  <a:cubicBezTo>
                    <a:pt x="1501" y="2076"/>
                    <a:pt x="1499" y="2076"/>
                    <a:pt x="1497" y="2076"/>
                  </a:cubicBezTo>
                  <a:cubicBezTo>
                    <a:pt x="1446" y="2076"/>
                    <a:pt x="1446" y="2076"/>
                    <a:pt x="1446" y="2076"/>
                  </a:cubicBezTo>
                  <a:cubicBezTo>
                    <a:pt x="1444" y="2076"/>
                    <a:pt x="1441" y="2076"/>
                    <a:pt x="1439" y="2075"/>
                  </a:cubicBezTo>
                  <a:cubicBezTo>
                    <a:pt x="1439" y="2075"/>
                    <a:pt x="1438" y="2075"/>
                    <a:pt x="1438" y="2075"/>
                  </a:cubicBezTo>
                  <a:cubicBezTo>
                    <a:pt x="1427" y="2074"/>
                    <a:pt x="1414" y="2069"/>
                    <a:pt x="1408" y="2059"/>
                  </a:cubicBezTo>
                  <a:cubicBezTo>
                    <a:pt x="1407" y="2058"/>
                    <a:pt x="1407" y="2056"/>
                    <a:pt x="1406" y="2055"/>
                  </a:cubicBezTo>
                  <a:cubicBezTo>
                    <a:pt x="1406" y="2055"/>
                    <a:pt x="1406" y="2055"/>
                    <a:pt x="1406" y="2055"/>
                  </a:cubicBezTo>
                  <a:cubicBezTo>
                    <a:pt x="1406" y="2055"/>
                    <a:pt x="1406" y="2055"/>
                    <a:pt x="1406" y="2055"/>
                  </a:cubicBezTo>
                  <a:cubicBezTo>
                    <a:pt x="1403" y="2047"/>
                    <a:pt x="1400" y="2040"/>
                    <a:pt x="1398" y="2032"/>
                  </a:cubicBezTo>
                  <a:cubicBezTo>
                    <a:pt x="1396" y="2029"/>
                    <a:pt x="1394" y="2024"/>
                    <a:pt x="1393" y="2019"/>
                  </a:cubicBezTo>
                  <a:cubicBezTo>
                    <a:pt x="1393" y="2019"/>
                    <a:pt x="1393" y="2019"/>
                    <a:pt x="1393" y="2019"/>
                  </a:cubicBezTo>
                  <a:cubicBezTo>
                    <a:pt x="1393" y="2019"/>
                    <a:pt x="1393" y="2019"/>
                    <a:pt x="1393" y="2019"/>
                  </a:cubicBezTo>
                  <a:cubicBezTo>
                    <a:pt x="1392" y="2018"/>
                    <a:pt x="1392" y="2018"/>
                    <a:pt x="1392" y="2017"/>
                  </a:cubicBezTo>
                  <a:cubicBezTo>
                    <a:pt x="1392" y="2015"/>
                    <a:pt x="1392" y="2013"/>
                    <a:pt x="1392" y="2012"/>
                  </a:cubicBezTo>
                  <a:cubicBezTo>
                    <a:pt x="1393" y="2011"/>
                    <a:pt x="1393" y="2010"/>
                    <a:pt x="1394" y="2009"/>
                  </a:cubicBezTo>
                  <a:cubicBezTo>
                    <a:pt x="1394" y="2009"/>
                    <a:pt x="1394" y="2009"/>
                    <a:pt x="1394" y="2009"/>
                  </a:cubicBezTo>
                  <a:cubicBezTo>
                    <a:pt x="1397" y="2004"/>
                    <a:pt x="1403" y="2002"/>
                    <a:pt x="1409" y="2001"/>
                  </a:cubicBezTo>
                  <a:cubicBezTo>
                    <a:pt x="1409" y="2001"/>
                    <a:pt x="1409" y="2001"/>
                    <a:pt x="1410" y="2001"/>
                  </a:cubicBezTo>
                  <a:cubicBezTo>
                    <a:pt x="1411" y="2001"/>
                    <a:pt x="1413" y="2001"/>
                    <a:pt x="1414" y="2000"/>
                  </a:cubicBezTo>
                  <a:cubicBezTo>
                    <a:pt x="1414" y="2000"/>
                    <a:pt x="1415" y="2000"/>
                    <a:pt x="1415" y="2000"/>
                  </a:cubicBezTo>
                  <a:cubicBezTo>
                    <a:pt x="1418" y="2000"/>
                    <a:pt x="1418" y="2000"/>
                    <a:pt x="1418" y="2000"/>
                  </a:cubicBezTo>
                  <a:cubicBezTo>
                    <a:pt x="1419" y="2000"/>
                    <a:pt x="1420" y="2000"/>
                    <a:pt x="1421" y="2000"/>
                  </a:cubicBezTo>
                  <a:cubicBezTo>
                    <a:pt x="1437" y="2000"/>
                    <a:pt x="1453" y="2000"/>
                    <a:pt x="1469" y="2000"/>
                  </a:cubicBezTo>
                  <a:cubicBezTo>
                    <a:pt x="1469" y="2000"/>
                    <a:pt x="1469" y="2000"/>
                    <a:pt x="1469" y="2000"/>
                  </a:cubicBezTo>
                  <a:cubicBezTo>
                    <a:pt x="1469" y="2000"/>
                    <a:pt x="1469" y="2000"/>
                    <a:pt x="1469" y="2000"/>
                  </a:cubicBezTo>
                  <a:cubicBezTo>
                    <a:pt x="1471" y="2000"/>
                    <a:pt x="1473" y="2000"/>
                    <a:pt x="1475" y="2001"/>
                  </a:cubicBezTo>
                  <a:cubicBezTo>
                    <a:pt x="1475" y="2001"/>
                    <a:pt x="1476" y="2001"/>
                    <a:pt x="1476" y="2001"/>
                  </a:cubicBezTo>
                  <a:cubicBezTo>
                    <a:pt x="1487" y="2002"/>
                    <a:pt x="1499" y="2006"/>
                    <a:pt x="1505" y="2015"/>
                  </a:cubicBezTo>
                  <a:cubicBezTo>
                    <a:pt x="1506" y="2016"/>
                    <a:pt x="1507" y="2017"/>
                    <a:pt x="1508" y="2019"/>
                  </a:cubicBezTo>
                  <a:cubicBezTo>
                    <a:pt x="1509" y="2022"/>
                    <a:pt x="1509" y="2022"/>
                    <a:pt x="1509" y="2022"/>
                  </a:cubicBezTo>
                  <a:cubicBezTo>
                    <a:pt x="1512" y="2028"/>
                    <a:pt x="1516" y="2035"/>
                    <a:pt x="1519" y="2041"/>
                  </a:cubicBezTo>
                  <a:cubicBezTo>
                    <a:pt x="1521" y="2045"/>
                    <a:pt x="1524" y="2051"/>
                    <a:pt x="1526" y="2056"/>
                  </a:cubicBezTo>
                  <a:cubicBezTo>
                    <a:pt x="1527" y="2058"/>
                    <a:pt x="1527" y="2061"/>
                    <a:pt x="1527" y="2063"/>
                  </a:cubicBezTo>
                  <a:close/>
                  <a:moveTo>
                    <a:pt x="1640" y="2000"/>
                  </a:moveTo>
                  <a:cubicBezTo>
                    <a:pt x="1642" y="2000"/>
                    <a:pt x="1643" y="2000"/>
                    <a:pt x="1645" y="2000"/>
                  </a:cubicBezTo>
                  <a:cubicBezTo>
                    <a:pt x="1645" y="2000"/>
                    <a:pt x="1645" y="2000"/>
                    <a:pt x="1646" y="2000"/>
                  </a:cubicBezTo>
                  <a:cubicBezTo>
                    <a:pt x="1657" y="2002"/>
                    <a:pt x="1669" y="2006"/>
                    <a:pt x="1677" y="2014"/>
                  </a:cubicBezTo>
                  <a:cubicBezTo>
                    <a:pt x="1678" y="2014"/>
                    <a:pt x="1678" y="2015"/>
                    <a:pt x="1678" y="2015"/>
                  </a:cubicBezTo>
                  <a:cubicBezTo>
                    <a:pt x="1679" y="2016"/>
                    <a:pt x="1679" y="2016"/>
                    <a:pt x="1680" y="2017"/>
                  </a:cubicBezTo>
                  <a:cubicBezTo>
                    <a:pt x="1680" y="2017"/>
                    <a:pt x="1680" y="2017"/>
                    <a:pt x="1680" y="2018"/>
                  </a:cubicBezTo>
                  <a:cubicBezTo>
                    <a:pt x="1681" y="2018"/>
                    <a:pt x="1681" y="2018"/>
                    <a:pt x="1681" y="2018"/>
                  </a:cubicBezTo>
                  <a:cubicBezTo>
                    <a:pt x="1682" y="2019"/>
                    <a:pt x="1682" y="2019"/>
                    <a:pt x="1682" y="2019"/>
                  </a:cubicBezTo>
                  <a:cubicBezTo>
                    <a:pt x="1685" y="2024"/>
                    <a:pt x="1688" y="2029"/>
                    <a:pt x="1692" y="2034"/>
                  </a:cubicBezTo>
                  <a:cubicBezTo>
                    <a:pt x="1692" y="2034"/>
                    <a:pt x="1692" y="2034"/>
                    <a:pt x="1692" y="2034"/>
                  </a:cubicBezTo>
                  <a:cubicBezTo>
                    <a:pt x="1697" y="2041"/>
                    <a:pt x="1703" y="2049"/>
                    <a:pt x="1707" y="2056"/>
                  </a:cubicBezTo>
                  <a:cubicBezTo>
                    <a:pt x="1707" y="2057"/>
                    <a:pt x="1707" y="2057"/>
                    <a:pt x="1708" y="2058"/>
                  </a:cubicBezTo>
                  <a:cubicBezTo>
                    <a:pt x="1708" y="2058"/>
                    <a:pt x="1708" y="2058"/>
                    <a:pt x="1708" y="2058"/>
                  </a:cubicBezTo>
                  <a:cubicBezTo>
                    <a:pt x="1709" y="2063"/>
                    <a:pt x="1709" y="2066"/>
                    <a:pt x="1707" y="2068"/>
                  </a:cubicBezTo>
                  <a:cubicBezTo>
                    <a:pt x="1706" y="2069"/>
                    <a:pt x="1706" y="2069"/>
                    <a:pt x="1706" y="2069"/>
                  </a:cubicBezTo>
                  <a:cubicBezTo>
                    <a:pt x="1705" y="2071"/>
                    <a:pt x="1702" y="2072"/>
                    <a:pt x="1699" y="2073"/>
                  </a:cubicBezTo>
                  <a:cubicBezTo>
                    <a:pt x="1696" y="2074"/>
                    <a:pt x="1692" y="2075"/>
                    <a:pt x="1688" y="2075"/>
                  </a:cubicBezTo>
                  <a:cubicBezTo>
                    <a:pt x="1684" y="2075"/>
                    <a:pt x="1684" y="2075"/>
                    <a:pt x="1684" y="2075"/>
                  </a:cubicBezTo>
                  <a:cubicBezTo>
                    <a:pt x="1684" y="2075"/>
                    <a:pt x="1684" y="2075"/>
                    <a:pt x="1684" y="2075"/>
                  </a:cubicBezTo>
                  <a:cubicBezTo>
                    <a:pt x="1666" y="2075"/>
                    <a:pt x="1648" y="2075"/>
                    <a:pt x="1629" y="2075"/>
                  </a:cubicBezTo>
                  <a:cubicBezTo>
                    <a:pt x="1627" y="2075"/>
                    <a:pt x="1625" y="2075"/>
                    <a:pt x="1623" y="2075"/>
                  </a:cubicBezTo>
                  <a:cubicBezTo>
                    <a:pt x="1623" y="2075"/>
                    <a:pt x="1623" y="2075"/>
                    <a:pt x="1623" y="2075"/>
                  </a:cubicBezTo>
                  <a:cubicBezTo>
                    <a:pt x="1610" y="2073"/>
                    <a:pt x="1597" y="2068"/>
                    <a:pt x="1589" y="2059"/>
                  </a:cubicBezTo>
                  <a:cubicBezTo>
                    <a:pt x="1588" y="2057"/>
                    <a:pt x="1587" y="2056"/>
                    <a:pt x="1586" y="2055"/>
                  </a:cubicBezTo>
                  <a:cubicBezTo>
                    <a:pt x="1586" y="2054"/>
                    <a:pt x="1586" y="2054"/>
                    <a:pt x="1586" y="2054"/>
                  </a:cubicBezTo>
                  <a:cubicBezTo>
                    <a:pt x="1586" y="2054"/>
                    <a:pt x="1586" y="2054"/>
                    <a:pt x="1586" y="2054"/>
                  </a:cubicBezTo>
                  <a:cubicBezTo>
                    <a:pt x="1582" y="2047"/>
                    <a:pt x="1578" y="2041"/>
                    <a:pt x="1574" y="2034"/>
                  </a:cubicBezTo>
                  <a:cubicBezTo>
                    <a:pt x="1571" y="2029"/>
                    <a:pt x="1566" y="2021"/>
                    <a:pt x="1564" y="2015"/>
                  </a:cubicBezTo>
                  <a:cubicBezTo>
                    <a:pt x="1564" y="2015"/>
                    <a:pt x="1564" y="2015"/>
                    <a:pt x="1564" y="2014"/>
                  </a:cubicBezTo>
                  <a:cubicBezTo>
                    <a:pt x="1564" y="2014"/>
                    <a:pt x="1564" y="2013"/>
                    <a:pt x="1564" y="2013"/>
                  </a:cubicBezTo>
                  <a:cubicBezTo>
                    <a:pt x="1564" y="2006"/>
                    <a:pt x="1568" y="2003"/>
                    <a:pt x="1574" y="2002"/>
                  </a:cubicBezTo>
                  <a:cubicBezTo>
                    <a:pt x="1574" y="2001"/>
                    <a:pt x="1574" y="2001"/>
                    <a:pt x="1574" y="2001"/>
                  </a:cubicBezTo>
                  <a:cubicBezTo>
                    <a:pt x="1574" y="2001"/>
                    <a:pt x="1575" y="2001"/>
                    <a:pt x="1575" y="2001"/>
                  </a:cubicBezTo>
                  <a:cubicBezTo>
                    <a:pt x="1575" y="2001"/>
                    <a:pt x="1576" y="2001"/>
                    <a:pt x="1576" y="2001"/>
                  </a:cubicBezTo>
                  <a:cubicBezTo>
                    <a:pt x="1579" y="2000"/>
                    <a:pt x="1581" y="2000"/>
                    <a:pt x="1585" y="2000"/>
                  </a:cubicBezTo>
                  <a:cubicBezTo>
                    <a:pt x="1621" y="2000"/>
                    <a:pt x="1621" y="2000"/>
                    <a:pt x="1621" y="2000"/>
                  </a:cubicBezTo>
                  <a:cubicBezTo>
                    <a:pt x="1627" y="2000"/>
                    <a:pt x="1633" y="2000"/>
                    <a:pt x="1639" y="2000"/>
                  </a:cubicBezTo>
                  <a:cubicBezTo>
                    <a:pt x="1639" y="2000"/>
                    <a:pt x="1639" y="2000"/>
                    <a:pt x="1639" y="2000"/>
                  </a:cubicBezTo>
                  <a:cubicBezTo>
                    <a:pt x="1639" y="2000"/>
                    <a:pt x="1640" y="2000"/>
                    <a:pt x="1640" y="2000"/>
                  </a:cubicBezTo>
                  <a:close/>
                  <a:moveTo>
                    <a:pt x="1617" y="1924"/>
                  </a:moveTo>
                  <a:cubicBezTo>
                    <a:pt x="1621" y="1930"/>
                    <a:pt x="1625" y="1937"/>
                    <a:pt x="1629" y="1943"/>
                  </a:cubicBezTo>
                  <a:cubicBezTo>
                    <a:pt x="1631" y="1946"/>
                    <a:pt x="1635" y="1950"/>
                    <a:pt x="1637" y="1955"/>
                  </a:cubicBezTo>
                  <a:cubicBezTo>
                    <a:pt x="1638" y="1956"/>
                    <a:pt x="1639" y="1958"/>
                    <a:pt x="1639" y="1960"/>
                  </a:cubicBezTo>
                  <a:cubicBezTo>
                    <a:pt x="1639" y="1961"/>
                    <a:pt x="1638" y="1962"/>
                    <a:pt x="1638" y="1963"/>
                  </a:cubicBezTo>
                  <a:cubicBezTo>
                    <a:pt x="1637" y="1964"/>
                    <a:pt x="1637" y="1964"/>
                    <a:pt x="1636" y="1965"/>
                  </a:cubicBezTo>
                  <a:cubicBezTo>
                    <a:pt x="1636" y="1965"/>
                    <a:pt x="1636" y="1965"/>
                    <a:pt x="1636" y="1965"/>
                  </a:cubicBezTo>
                  <a:cubicBezTo>
                    <a:pt x="1636" y="1965"/>
                    <a:pt x="1636" y="1965"/>
                    <a:pt x="1636" y="1965"/>
                  </a:cubicBezTo>
                  <a:cubicBezTo>
                    <a:pt x="1636" y="1966"/>
                    <a:pt x="1635" y="1966"/>
                    <a:pt x="1635" y="1966"/>
                  </a:cubicBezTo>
                  <a:cubicBezTo>
                    <a:pt x="1635" y="1966"/>
                    <a:pt x="1634" y="1967"/>
                    <a:pt x="1634" y="1967"/>
                  </a:cubicBezTo>
                  <a:cubicBezTo>
                    <a:pt x="1634" y="1967"/>
                    <a:pt x="1633" y="1967"/>
                    <a:pt x="1632" y="1968"/>
                  </a:cubicBezTo>
                  <a:cubicBezTo>
                    <a:pt x="1632" y="1968"/>
                    <a:pt x="1631" y="1968"/>
                    <a:pt x="1630" y="1969"/>
                  </a:cubicBezTo>
                  <a:cubicBezTo>
                    <a:pt x="1630" y="1969"/>
                    <a:pt x="1630" y="1969"/>
                    <a:pt x="1630" y="1969"/>
                  </a:cubicBezTo>
                  <a:cubicBezTo>
                    <a:pt x="1630" y="1969"/>
                    <a:pt x="1630" y="1969"/>
                    <a:pt x="1629" y="1969"/>
                  </a:cubicBezTo>
                  <a:cubicBezTo>
                    <a:pt x="1620" y="1972"/>
                    <a:pt x="1607" y="1970"/>
                    <a:pt x="1598" y="1970"/>
                  </a:cubicBezTo>
                  <a:cubicBezTo>
                    <a:pt x="1588" y="1970"/>
                    <a:pt x="1578" y="1970"/>
                    <a:pt x="1567" y="1970"/>
                  </a:cubicBezTo>
                  <a:cubicBezTo>
                    <a:pt x="1558" y="1970"/>
                    <a:pt x="1547" y="1968"/>
                    <a:pt x="1539" y="1962"/>
                  </a:cubicBezTo>
                  <a:cubicBezTo>
                    <a:pt x="1538" y="1962"/>
                    <a:pt x="1536" y="1961"/>
                    <a:pt x="1535" y="1960"/>
                  </a:cubicBezTo>
                  <a:cubicBezTo>
                    <a:pt x="1533" y="1958"/>
                    <a:pt x="1531" y="1956"/>
                    <a:pt x="1530" y="1954"/>
                  </a:cubicBezTo>
                  <a:cubicBezTo>
                    <a:pt x="1529" y="1952"/>
                    <a:pt x="1529" y="1952"/>
                    <a:pt x="1529" y="1952"/>
                  </a:cubicBezTo>
                  <a:cubicBezTo>
                    <a:pt x="1529" y="1952"/>
                    <a:pt x="1529" y="1952"/>
                    <a:pt x="1529" y="1952"/>
                  </a:cubicBezTo>
                  <a:cubicBezTo>
                    <a:pt x="1524" y="1944"/>
                    <a:pt x="1520" y="1936"/>
                    <a:pt x="1515" y="1928"/>
                  </a:cubicBezTo>
                  <a:cubicBezTo>
                    <a:pt x="1513" y="1925"/>
                    <a:pt x="1513" y="1925"/>
                    <a:pt x="1513" y="1925"/>
                  </a:cubicBezTo>
                  <a:cubicBezTo>
                    <a:pt x="1512" y="1923"/>
                    <a:pt x="1512" y="1921"/>
                    <a:pt x="1512" y="1919"/>
                  </a:cubicBezTo>
                  <a:cubicBezTo>
                    <a:pt x="1512" y="1917"/>
                    <a:pt x="1513" y="1915"/>
                    <a:pt x="1515" y="1914"/>
                  </a:cubicBezTo>
                  <a:cubicBezTo>
                    <a:pt x="1517" y="1913"/>
                    <a:pt x="1519" y="1912"/>
                    <a:pt x="1522" y="1911"/>
                  </a:cubicBezTo>
                  <a:cubicBezTo>
                    <a:pt x="1524" y="1910"/>
                    <a:pt x="1528" y="1910"/>
                    <a:pt x="1531" y="1910"/>
                  </a:cubicBezTo>
                  <a:cubicBezTo>
                    <a:pt x="1532" y="1910"/>
                    <a:pt x="1532" y="1910"/>
                    <a:pt x="1532" y="1910"/>
                  </a:cubicBezTo>
                  <a:cubicBezTo>
                    <a:pt x="1540" y="1909"/>
                    <a:pt x="1548" y="1910"/>
                    <a:pt x="1553" y="1910"/>
                  </a:cubicBezTo>
                  <a:cubicBezTo>
                    <a:pt x="1573" y="1910"/>
                    <a:pt x="1604" y="1906"/>
                    <a:pt x="1617" y="1924"/>
                  </a:cubicBezTo>
                  <a:close/>
                  <a:moveTo>
                    <a:pt x="366" y="1441"/>
                  </a:moveTo>
                  <a:cubicBezTo>
                    <a:pt x="372" y="1443"/>
                    <a:pt x="377" y="1446"/>
                    <a:pt x="382" y="1448"/>
                  </a:cubicBezTo>
                  <a:cubicBezTo>
                    <a:pt x="392" y="1453"/>
                    <a:pt x="403" y="1458"/>
                    <a:pt x="413" y="1462"/>
                  </a:cubicBezTo>
                  <a:cubicBezTo>
                    <a:pt x="418" y="1464"/>
                    <a:pt x="422" y="1466"/>
                    <a:pt x="426" y="1468"/>
                  </a:cubicBezTo>
                  <a:cubicBezTo>
                    <a:pt x="430" y="1469"/>
                    <a:pt x="433" y="1470"/>
                    <a:pt x="437" y="1472"/>
                  </a:cubicBezTo>
                  <a:cubicBezTo>
                    <a:pt x="458" y="1479"/>
                    <a:pt x="479" y="1486"/>
                    <a:pt x="502" y="1492"/>
                  </a:cubicBezTo>
                  <a:cubicBezTo>
                    <a:pt x="527" y="1499"/>
                    <a:pt x="552" y="1505"/>
                    <a:pt x="578" y="1510"/>
                  </a:cubicBezTo>
                  <a:cubicBezTo>
                    <a:pt x="683" y="1532"/>
                    <a:pt x="786" y="1541"/>
                    <a:pt x="819" y="1542"/>
                  </a:cubicBezTo>
                  <a:cubicBezTo>
                    <a:pt x="819" y="1610"/>
                    <a:pt x="819" y="1610"/>
                    <a:pt x="819" y="1610"/>
                  </a:cubicBezTo>
                  <a:cubicBezTo>
                    <a:pt x="857" y="1570"/>
                    <a:pt x="857" y="1570"/>
                    <a:pt x="857" y="1570"/>
                  </a:cubicBezTo>
                  <a:cubicBezTo>
                    <a:pt x="906" y="1518"/>
                    <a:pt x="906" y="1518"/>
                    <a:pt x="906" y="1518"/>
                  </a:cubicBezTo>
                  <a:cubicBezTo>
                    <a:pt x="1019" y="1399"/>
                    <a:pt x="1019" y="1399"/>
                    <a:pt x="1019" y="1399"/>
                  </a:cubicBezTo>
                  <a:cubicBezTo>
                    <a:pt x="933" y="1308"/>
                    <a:pt x="933" y="1308"/>
                    <a:pt x="933" y="1308"/>
                  </a:cubicBezTo>
                  <a:cubicBezTo>
                    <a:pt x="819" y="1188"/>
                    <a:pt x="819" y="1188"/>
                    <a:pt x="819" y="1188"/>
                  </a:cubicBezTo>
                  <a:cubicBezTo>
                    <a:pt x="819" y="1271"/>
                    <a:pt x="819" y="1271"/>
                    <a:pt x="819" y="1271"/>
                  </a:cubicBezTo>
                  <a:cubicBezTo>
                    <a:pt x="740" y="1279"/>
                    <a:pt x="653" y="1266"/>
                    <a:pt x="578" y="1249"/>
                  </a:cubicBezTo>
                  <a:cubicBezTo>
                    <a:pt x="550" y="1242"/>
                    <a:pt x="525" y="1235"/>
                    <a:pt x="502" y="1229"/>
                  </a:cubicBezTo>
                  <a:cubicBezTo>
                    <a:pt x="471" y="1219"/>
                    <a:pt x="445" y="1211"/>
                    <a:pt x="426" y="1204"/>
                  </a:cubicBezTo>
                  <a:cubicBezTo>
                    <a:pt x="422" y="1202"/>
                    <a:pt x="418" y="1201"/>
                    <a:pt x="415" y="1199"/>
                  </a:cubicBezTo>
                  <a:cubicBezTo>
                    <a:pt x="414" y="1199"/>
                    <a:pt x="414" y="1199"/>
                    <a:pt x="413" y="1199"/>
                  </a:cubicBezTo>
                  <a:cubicBezTo>
                    <a:pt x="413" y="1199"/>
                    <a:pt x="413" y="1199"/>
                    <a:pt x="413" y="1199"/>
                  </a:cubicBezTo>
                  <a:cubicBezTo>
                    <a:pt x="354" y="1175"/>
                    <a:pt x="300" y="1147"/>
                    <a:pt x="253" y="1115"/>
                  </a:cubicBezTo>
                  <a:cubicBezTo>
                    <a:pt x="189" y="1073"/>
                    <a:pt x="142" y="1028"/>
                    <a:pt x="110" y="981"/>
                  </a:cubicBezTo>
                  <a:cubicBezTo>
                    <a:pt x="94" y="963"/>
                    <a:pt x="80" y="944"/>
                    <a:pt x="68" y="925"/>
                  </a:cubicBezTo>
                  <a:cubicBezTo>
                    <a:pt x="33" y="870"/>
                    <a:pt x="13" y="811"/>
                    <a:pt x="11" y="751"/>
                  </a:cubicBezTo>
                  <a:cubicBezTo>
                    <a:pt x="7" y="768"/>
                    <a:pt x="4" y="785"/>
                    <a:pt x="3" y="802"/>
                  </a:cubicBezTo>
                  <a:cubicBezTo>
                    <a:pt x="0" y="834"/>
                    <a:pt x="4" y="864"/>
                    <a:pt x="7" y="893"/>
                  </a:cubicBezTo>
                  <a:cubicBezTo>
                    <a:pt x="8" y="898"/>
                    <a:pt x="9" y="904"/>
                    <a:pt x="9" y="909"/>
                  </a:cubicBezTo>
                  <a:cubicBezTo>
                    <a:pt x="22" y="1021"/>
                    <a:pt x="22" y="1021"/>
                    <a:pt x="22" y="1021"/>
                  </a:cubicBezTo>
                  <a:cubicBezTo>
                    <a:pt x="23" y="1025"/>
                    <a:pt x="23" y="1029"/>
                    <a:pt x="24" y="1033"/>
                  </a:cubicBezTo>
                  <a:cubicBezTo>
                    <a:pt x="25" y="1048"/>
                    <a:pt x="27" y="1064"/>
                    <a:pt x="30" y="1080"/>
                  </a:cubicBezTo>
                  <a:cubicBezTo>
                    <a:pt x="34" y="1101"/>
                    <a:pt x="40" y="1121"/>
                    <a:pt x="47" y="1140"/>
                  </a:cubicBezTo>
                  <a:cubicBezTo>
                    <a:pt x="61" y="1175"/>
                    <a:pt x="80" y="1208"/>
                    <a:pt x="103" y="1239"/>
                  </a:cubicBezTo>
                  <a:cubicBezTo>
                    <a:pt x="146" y="1295"/>
                    <a:pt x="202" y="1344"/>
                    <a:pt x="275" y="1390"/>
                  </a:cubicBezTo>
                  <a:cubicBezTo>
                    <a:pt x="304" y="1409"/>
                    <a:pt x="335" y="1426"/>
                    <a:pt x="366" y="1441"/>
                  </a:cubicBezTo>
                  <a:close/>
                  <a:moveTo>
                    <a:pt x="64" y="773"/>
                  </a:moveTo>
                  <a:cubicBezTo>
                    <a:pt x="67" y="798"/>
                    <a:pt x="74" y="823"/>
                    <a:pt x="84" y="848"/>
                  </a:cubicBezTo>
                  <a:cubicBezTo>
                    <a:pt x="107" y="785"/>
                    <a:pt x="165" y="713"/>
                    <a:pt x="209" y="677"/>
                  </a:cubicBezTo>
                  <a:cubicBezTo>
                    <a:pt x="272" y="628"/>
                    <a:pt x="353" y="583"/>
                    <a:pt x="451" y="545"/>
                  </a:cubicBezTo>
                  <a:cubicBezTo>
                    <a:pt x="515" y="521"/>
                    <a:pt x="582" y="501"/>
                    <a:pt x="652" y="486"/>
                  </a:cubicBezTo>
                  <a:cubicBezTo>
                    <a:pt x="652" y="314"/>
                    <a:pt x="652" y="314"/>
                    <a:pt x="652" y="314"/>
                  </a:cubicBezTo>
                  <a:cubicBezTo>
                    <a:pt x="640" y="317"/>
                    <a:pt x="627" y="320"/>
                    <a:pt x="615" y="323"/>
                  </a:cubicBezTo>
                  <a:cubicBezTo>
                    <a:pt x="544" y="340"/>
                    <a:pt x="476" y="361"/>
                    <a:pt x="413" y="386"/>
                  </a:cubicBezTo>
                  <a:cubicBezTo>
                    <a:pt x="345" y="413"/>
                    <a:pt x="288" y="442"/>
                    <a:pt x="238" y="474"/>
                  </a:cubicBezTo>
                  <a:cubicBezTo>
                    <a:pt x="204" y="496"/>
                    <a:pt x="178" y="516"/>
                    <a:pt x="153" y="537"/>
                  </a:cubicBezTo>
                  <a:cubicBezTo>
                    <a:pt x="142" y="547"/>
                    <a:pt x="131" y="556"/>
                    <a:pt x="122" y="566"/>
                  </a:cubicBezTo>
                  <a:cubicBezTo>
                    <a:pt x="81" y="622"/>
                    <a:pt x="60" y="684"/>
                    <a:pt x="62" y="747"/>
                  </a:cubicBezTo>
                  <a:cubicBezTo>
                    <a:pt x="62" y="756"/>
                    <a:pt x="63" y="764"/>
                    <a:pt x="64" y="773"/>
                  </a:cubicBezTo>
                  <a:close/>
                  <a:moveTo>
                    <a:pt x="1928" y="693"/>
                  </a:moveTo>
                  <a:cubicBezTo>
                    <a:pt x="1966" y="727"/>
                    <a:pt x="2007" y="795"/>
                    <a:pt x="2021" y="856"/>
                  </a:cubicBezTo>
                  <a:cubicBezTo>
                    <a:pt x="2034" y="828"/>
                    <a:pt x="2042" y="798"/>
                    <a:pt x="2045" y="768"/>
                  </a:cubicBezTo>
                  <a:cubicBezTo>
                    <a:pt x="2046" y="761"/>
                    <a:pt x="2047" y="754"/>
                    <a:pt x="2047" y="747"/>
                  </a:cubicBezTo>
                  <a:cubicBezTo>
                    <a:pt x="2049" y="670"/>
                    <a:pt x="2018" y="595"/>
                    <a:pt x="1958" y="530"/>
                  </a:cubicBezTo>
                  <a:cubicBezTo>
                    <a:pt x="1924" y="501"/>
                    <a:pt x="1884" y="473"/>
                    <a:pt x="1839" y="447"/>
                  </a:cubicBezTo>
                  <a:cubicBezTo>
                    <a:pt x="1782" y="415"/>
                    <a:pt x="1718" y="387"/>
                    <a:pt x="1639" y="359"/>
                  </a:cubicBezTo>
                  <a:cubicBezTo>
                    <a:pt x="1584" y="340"/>
                    <a:pt x="1524" y="324"/>
                    <a:pt x="1457" y="310"/>
                  </a:cubicBezTo>
                  <a:cubicBezTo>
                    <a:pt x="1457" y="482"/>
                    <a:pt x="1457" y="482"/>
                    <a:pt x="1457" y="482"/>
                  </a:cubicBezTo>
                  <a:cubicBezTo>
                    <a:pt x="1542" y="500"/>
                    <a:pt x="1625" y="525"/>
                    <a:pt x="1700" y="556"/>
                  </a:cubicBezTo>
                  <a:cubicBezTo>
                    <a:pt x="1795" y="595"/>
                    <a:pt x="1871" y="642"/>
                    <a:pt x="1928" y="693"/>
                  </a:cubicBezTo>
                  <a:close/>
                  <a:moveTo>
                    <a:pt x="1054" y="814"/>
                  </a:moveTo>
                  <a:cubicBezTo>
                    <a:pt x="1186" y="814"/>
                    <a:pt x="1408" y="789"/>
                    <a:pt x="1408" y="696"/>
                  </a:cubicBezTo>
                  <a:cubicBezTo>
                    <a:pt x="1408" y="118"/>
                    <a:pt x="1408" y="118"/>
                    <a:pt x="1408" y="118"/>
                  </a:cubicBezTo>
                  <a:cubicBezTo>
                    <a:pt x="1408" y="25"/>
                    <a:pt x="1186" y="0"/>
                    <a:pt x="1054" y="0"/>
                  </a:cubicBezTo>
                  <a:cubicBezTo>
                    <a:pt x="923" y="0"/>
                    <a:pt x="701" y="25"/>
                    <a:pt x="701" y="118"/>
                  </a:cubicBezTo>
                  <a:cubicBezTo>
                    <a:pt x="701" y="696"/>
                    <a:pt x="701" y="696"/>
                    <a:pt x="701" y="696"/>
                  </a:cubicBezTo>
                  <a:cubicBezTo>
                    <a:pt x="701" y="789"/>
                    <a:pt x="923" y="814"/>
                    <a:pt x="1054" y="814"/>
                  </a:cubicBezTo>
                  <a:close/>
                  <a:moveTo>
                    <a:pt x="1054" y="35"/>
                  </a:moveTo>
                  <a:cubicBezTo>
                    <a:pt x="1219" y="35"/>
                    <a:pt x="1352" y="71"/>
                    <a:pt x="1352" y="116"/>
                  </a:cubicBezTo>
                  <a:cubicBezTo>
                    <a:pt x="1352" y="161"/>
                    <a:pt x="1219" y="197"/>
                    <a:pt x="1054" y="197"/>
                  </a:cubicBezTo>
                  <a:cubicBezTo>
                    <a:pt x="890" y="197"/>
                    <a:pt x="757" y="161"/>
                    <a:pt x="757" y="116"/>
                  </a:cubicBezTo>
                  <a:cubicBezTo>
                    <a:pt x="757" y="71"/>
                    <a:pt x="890" y="35"/>
                    <a:pt x="1054" y="3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83895" tIns="41948" rIns="83895" bIns="41948" numCol="1" anchor="t" anchorCtr="0" compatLnSpc="1">
              <a:prstTxWarp prst="textNoShape">
                <a:avLst/>
              </a:prstTxWarp>
            </a:bodyPr>
            <a:lstStyle/>
            <a:p>
              <a:pPr defTabSz="466032"/>
              <a:endParaRPr lang="en-US" sz="1600" kern="0">
                <a:solidFill>
                  <a:srgbClr val="FFFFF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42" name="Picture 5" descr="\\MAGNUM\Projects\Microsoft\Cloud Power FY12\Design\ICONS_PNG\Increase.png"/>
            <p:cNvPicPr>
              <a:picLocks noChangeAspect="1" noChangeArrowheads="1"/>
            </p:cNvPicPr>
            <p:nvPr/>
          </p:nvPicPr>
          <p:blipFill>
            <a:blip r:embed="rId2" cstate="print">
              <a:lum bright="100000"/>
            </a:blip>
            <a:srcRect/>
            <a:stretch>
              <a:fillRect/>
            </a:stretch>
          </p:blipFill>
          <p:spPr bwMode="auto">
            <a:xfrm>
              <a:off x="5698134" y="2236431"/>
              <a:ext cx="672380" cy="672643"/>
            </a:xfrm>
            <a:prstGeom prst="rect">
              <a:avLst/>
            </a:prstGeom>
            <a:noFill/>
          </p:spPr>
        </p:pic>
        <p:pic>
          <p:nvPicPr>
            <p:cNvPr id="43" name="Picture 2" descr="\\MAGNUM\Projects\Microsoft\Cloud Power FY12\Design\ICONS_PNG\Devices.png"/>
            <p:cNvPicPr>
              <a:picLocks noChangeAspect="1" noChangeArrowheads="1"/>
            </p:cNvPicPr>
            <p:nvPr/>
          </p:nvPicPr>
          <p:blipFill>
            <a:blip r:embed="rId3" cstate="print">
              <a:lum bright="100000"/>
            </a:blip>
            <a:srcRect/>
            <a:stretch>
              <a:fillRect/>
            </a:stretch>
          </p:blipFill>
          <p:spPr bwMode="auto">
            <a:xfrm>
              <a:off x="8844441" y="2388107"/>
              <a:ext cx="518536" cy="518739"/>
            </a:xfrm>
            <a:prstGeom prst="rect">
              <a:avLst/>
            </a:prstGeom>
            <a:noFill/>
          </p:spPr>
        </p:pic>
        <p:sp>
          <p:nvSpPr>
            <p:cNvPr id="44" name="Freeform 25"/>
            <p:cNvSpPr>
              <a:spLocks noEditPoints="1"/>
            </p:cNvSpPr>
            <p:nvPr/>
          </p:nvSpPr>
          <p:spPr bwMode="black">
            <a:xfrm>
              <a:off x="7388882" y="2367626"/>
              <a:ext cx="466551" cy="549231"/>
            </a:xfrm>
            <a:custGeom>
              <a:avLst/>
              <a:gdLst>
                <a:gd name="T0" fmla="*/ 300 w 300"/>
                <a:gd name="T1" fmla="*/ 201 h 255"/>
                <a:gd name="T2" fmla="*/ 288 w 300"/>
                <a:gd name="T3" fmla="*/ 210 h 255"/>
                <a:gd name="T4" fmla="*/ 285 w 300"/>
                <a:gd name="T5" fmla="*/ 214 h 255"/>
                <a:gd name="T6" fmla="*/ 266 w 300"/>
                <a:gd name="T7" fmla="*/ 230 h 255"/>
                <a:gd name="T8" fmla="*/ 229 w 300"/>
                <a:gd name="T9" fmla="*/ 245 h 255"/>
                <a:gd name="T10" fmla="*/ 169 w 300"/>
                <a:gd name="T11" fmla="*/ 253 h 255"/>
                <a:gd name="T12" fmla="*/ 47 w 300"/>
                <a:gd name="T13" fmla="*/ 231 h 255"/>
                <a:gd name="T14" fmla="*/ 47 w 300"/>
                <a:gd name="T15" fmla="*/ 186 h 255"/>
                <a:gd name="T16" fmla="*/ 89 w 300"/>
                <a:gd name="T17" fmla="*/ 168 h 255"/>
                <a:gd name="T18" fmla="*/ 130 w 300"/>
                <a:gd name="T19" fmla="*/ 171 h 255"/>
                <a:gd name="T20" fmla="*/ 163 w 300"/>
                <a:gd name="T21" fmla="*/ 174 h 255"/>
                <a:gd name="T22" fmla="*/ 198 w 300"/>
                <a:gd name="T23" fmla="*/ 169 h 255"/>
                <a:gd name="T24" fmla="*/ 219 w 300"/>
                <a:gd name="T25" fmla="*/ 182 h 255"/>
                <a:gd name="T26" fmla="*/ 201 w 300"/>
                <a:gd name="T27" fmla="*/ 195 h 255"/>
                <a:gd name="T28" fmla="*/ 174 w 300"/>
                <a:gd name="T29" fmla="*/ 194 h 255"/>
                <a:gd name="T30" fmla="*/ 144 w 300"/>
                <a:gd name="T31" fmla="*/ 202 h 255"/>
                <a:gd name="T32" fmla="*/ 177 w 300"/>
                <a:gd name="T33" fmla="*/ 217 h 255"/>
                <a:gd name="T34" fmla="*/ 223 w 300"/>
                <a:gd name="T35" fmla="*/ 218 h 255"/>
                <a:gd name="T36" fmla="*/ 255 w 300"/>
                <a:gd name="T37" fmla="*/ 209 h 255"/>
                <a:gd name="T38" fmla="*/ 287 w 300"/>
                <a:gd name="T39" fmla="*/ 193 h 255"/>
                <a:gd name="T40" fmla="*/ 300 w 300"/>
                <a:gd name="T41" fmla="*/ 201 h 255"/>
                <a:gd name="T42" fmla="*/ 34 w 300"/>
                <a:gd name="T43" fmla="*/ 173 h 255"/>
                <a:gd name="T44" fmla="*/ 0 w 300"/>
                <a:gd name="T45" fmla="*/ 173 h 255"/>
                <a:gd name="T46" fmla="*/ 0 w 300"/>
                <a:gd name="T47" fmla="*/ 240 h 255"/>
                <a:gd name="T48" fmla="*/ 34 w 300"/>
                <a:gd name="T49" fmla="*/ 240 h 255"/>
                <a:gd name="T50" fmla="*/ 39 w 300"/>
                <a:gd name="T51" fmla="*/ 235 h 255"/>
                <a:gd name="T52" fmla="*/ 39 w 300"/>
                <a:gd name="T53" fmla="*/ 177 h 255"/>
                <a:gd name="T54" fmla="*/ 34 w 300"/>
                <a:gd name="T55" fmla="*/ 173 h 255"/>
                <a:gd name="T56" fmla="*/ 246 w 300"/>
                <a:gd name="T57" fmla="*/ 24 h 255"/>
                <a:gd name="T58" fmla="*/ 246 w 300"/>
                <a:gd name="T59" fmla="*/ 147 h 255"/>
                <a:gd name="T60" fmla="*/ 123 w 300"/>
                <a:gd name="T61" fmla="*/ 147 h 255"/>
                <a:gd name="T62" fmla="*/ 123 w 300"/>
                <a:gd name="T63" fmla="*/ 122 h 255"/>
                <a:gd name="T64" fmla="*/ 99 w 300"/>
                <a:gd name="T65" fmla="*/ 122 h 255"/>
                <a:gd name="T66" fmla="*/ 99 w 300"/>
                <a:gd name="T67" fmla="*/ 0 h 255"/>
                <a:gd name="T68" fmla="*/ 221 w 300"/>
                <a:gd name="T69" fmla="*/ 0 h 255"/>
                <a:gd name="T70" fmla="*/ 221 w 300"/>
                <a:gd name="T71" fmla="*/ 24 h 255"/>
                <a:gd name="T72" fmla="*/ 246 w 300"/>
                <a:gd name="T73" fmla="*/ 24 h 255"/>
                <a:gd name="T74" fmla="*/ 123 w 300"/>
                <a:gd name="T75" fmla="*/ 116 h 255"/>
                <a:gd name="T76" fmla="*/ 123 w 300"/>
                <a:gd name="T77" fmla="*/ 24 h 255"/>
                <a:gd name="T78" fmla="*/ 215 w 300"/>
                <a:gd name="T79" fmla="*/ 24 h 255"/>
                <a:gd name="T80" fmla="*/ 215 w 300"/>
                <a:gd name="T81" fmla="*/ 6 h 255"/>
                <a:gd name="T82" fmla="*/ 105 w 300"/>
                <a:gd name="T83" fmla="*/ 6 h 255"/>
                <a:gd name="T84" fmla="*/ 105 w 300"/>
                <a:gd name="T85" fmla="*/ 116 h 255"/>
                <a:gd name="T86" fmla="*/ 123 w 300"/>
                <a:gd name="T87" fmla="*/ 116 h 255"/>
                <a:gd name="T88" fmla="*/ 224 w 300"/>
                <a:gd name="T89" fmla="*/ 85 h 255"/>
                <a:gd name="T90" fmla="*/ 183 w 300"/>
                <a:gd name="T91" fmla="*/ 56 h 255"/>
                <a:gd name="T92" fmla="*/ 183 w 300"/>
                <a:gd name="T93" fmla="*/ 76 h 255"/>
                <a:gd name="T94" fmla="*/ 145 w 300"/>
                <a:gd name="T95" fmla="*/ 76 h 255"/>
                <a:gd name="T96" fmla="*/ 145 w 300"/>
                <a:gd name="T97" fmla="*/ 94 h 255"/>
                <a:gd name="T98" fmla="*/ 183 w 300"/>
                <a:gd name="T99" fmla="*/ 94 h 255"/>
                <a:gd name="T100" fmla="*/ 183 w 300"/>
                <a:gd name="T101" fmla="*/ 115 h 255"/>
                <a:gd name="T102" fmla="*/ 224 w 300"/>
                <a:gd name="T103" fmla="*/ 85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00" h="255">
                  <a:moveTo>
                    <a:pt x="300" y="201"/>
                  </a:moveTo>
                  <a:cubicBezTo>
                    <a:pt x="300" y="201"/>
                    <a:pt x="299" y="202"/>
                    <a:pt x="288" y="210"/>
                  </a:cubicBezTo>
                  <a:cubicBezTo>
                    <a:pt x="288" y="210"/>
                    <a:pt x="286" y="214"/>
                    <a:pt x="285" y="214"/>
                  </a:cubicBezTo>
                  <a:cubicBezTo>
                    <a:pt x="280" y="218"/>
                    <a:pt x="275" y="223"/>
                    <a:pt x="266" y="230"/>
                  </a:cubicBezTo>
                  <a:cubicBezTo>
                    <a:pt x="257" y="231"/>
                    <a:pt x="238" y="240"/>
                    <a:pt x="229" y="245"/>
                  </a:cubicBezTo>
                  <a:cubicBezTo>
                    <a:pt x="212" y="244"/>
                    <a:pt x="187" y="248"/>
                    <a:pt x="169" y="253"/>
                  </a:cubicBezTo>
                  <a:cubicBezTo>
                    <a:pt x="143" y="249"/>
                    <a:pt x="140" y="255"/>
                    <a:pt x="47" y="231"/>
                  </a:cubicBezTo>
                  <a:cubicBezTo>
                    <a:pt x="47" y="231"/>
                    <a:pt x="47" y="194"/>
                    <a:pt x="47" y="186"/>
                  </a:cubicBezTo>
                  <a:cubicBezTo>
                    <a:pt x="64" y="182"/>
                    <a:pt x="69" y="171"/>
                    <a:pt x="89" y="168"/>
                  </a:cubicBezTo>
                  <a:cubicBezTo>
                    <a:pt x="103" y="166"/>
                    <a:pt x="116" y="167"/>
                    <a:pt x="130" y="171"/>
                  </a:cubicBezTo>
                  <a:cubicBezTo>
                    <a:pt x="139" y="174"/>
                    <a:pt x="148" y="176"/>
                    <a:pt x="163" y="174"/>
                  </a:cubicBezTo>
                  <a:cubicBezTo>
                    <a:pt x="176" y="173"/>
                    <a:pt x="181" y="169"/>
                    <a:pt x="198" y="169"/>
                  </a:cubicBezTo>
                  <a:cubicBezTo>
                    <a:pt x="209" y="169"/>
                    <a:pt x="220" y="176"/>
                    <a:pt x="219" y="182"/>
                  </a:cubicBezTo>
                  <a:cubicBezTo>
                    <a:pt x="219" y="188"/>
                    <a:pt x="208" y="194"/>
                    <a:pt x="201" y="195"/>
                  </a:cubicBezTo>
                  <a:cubicBezTo>
                    <a:pt x="185" y="195"/>
                    <a:pt x="189" y="194"/>
                    <a:pt x="174" y="194"/>
                  </a:cubicBezTo>
                  <a:cubicBezTo>
                    <a:pt x="156" y="194"/>
                    <a:pt x="155" y="197"/>
                    <a:pt x="144" y="202"/>
                  </a:cubicBezTo>
                  <a:cubicBezTo>
                    <a:pt x="155" y="205"/>
                    <a:pt x="162" y="209"/>
                    <a:pt x="177" y="217"/>
                  </a:cubicBezTo>
                  <a:cubicBezTo>
                    <a:pt x="193" y="215"/>
                    <a:pt x="209" y="217"/>
                    <a:pt x="223" y="218"/>
                  </a:cubicBezTo>
                  <a:cubicBezTo>
                    <a:pt x="235" y="215"/>
                    <a:pt x="241" y="210"/>
                    <a:pt x="255" y="209"/>
                  </a:cubicBezTo>
                  <a:cubicBezTo>
                    <a:pt x="264" y="202"/>
                    <a:pt x="276" y="191"/>
                    <a:pt x="287" y="193"/>
                  </a:cubicBezTo>
                  <a:cubicBezTo>
                    <a:pt x="293" y="194"/>
                    <a:pt x="300" y="201"/>
                    <a:pt x="300" y="201"/>
                  </a:cubicBezTo>
                  <a:close/>
                  <a:moveTo>
                    <a:pt x="34" y="173"/>
                  </a:moveTo>
                  <a:cubicBezTo>
                    <a:pt x="0" y="173"/>
                    <a:pt x="0" y="173"/>
                    <a:pt x="0" y="173"/>
                  </a:cubicBezTo>
                  <a:cubicBezTo>
                    <a:pt x="0" y="240"/>
                    <a:pt x="0" y="240"/>
                    <a:pt x="0" y="240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7" y="240"/>
                    <a:pt x="39" y="238"/>
                    <a:pt x="39" y="235"/>
                  </a:cubicBezTo>
                  <a:cubicBezTo>
                    <a:pt x="39" y="177"/>
                    <a:pt x="39" y="177"/>
                    <a:pt x="39" y="177"/>
                  </a:cubicBezTo>
                  <a:cubicBezTo>
                    <a:pt x="39" y="175"/>
                    <a:pt x="37" y="173"/>
                    <a:pt x="34" y="173"/>
                  </a:cubicBezTo>
                  <a:close/>
                  <a:moveTo>
                    <a:pt x="246" y="24"/>
                  </a:moveTo>
                  <a:cubicBezTo>
                    <a:pt x="246" y="147"/>
                    <a:pt x="246" y="147"/>
                    <a:pt x="246" y="147"/>
                  </a:cubicBezTo>
                  <a:cubicBezTo>
                    <a:pt x="123" y="147"/>
                    <a:pt x="123" y="147"/>
                    <a:pt x="123" y="147"/>
                  </a:cubicBezTo>
                  <a:cubicBezTo>
                    <a:pt x="123" y="122"/>
                    <a:pt x="123" y="122"/>
                    <a:pt x="123" y="122"/>
                  </a:cubicBezTo>
                  <a:cubicBezTo>
                    <a:pt x="99" y="122"/>
                    <a:pt x="99" y="122"/>
                    <a:pt x="99" y="122"/>
                  </a:cubicBezTo>
                  <a:cubicBezTo>
                    <a:pt x="99" y="0"/>
                    <a:pt x="99" y="0"/>
                    <a:pt x="99" y="0"/>
                  </a:cubicBezTo>
                  <a:cubicBezTo>
                    <a:pt x="221" y="0"/>
                    <a:pt x="221" y="0"/>
                    <a:pt x="221" y="0"/>
                  </a:cubicBezTo>
                  <a:cubicBezTo>
                    <a:pt x="221" y="24"/>
                    <a:pt x="221" y="24"/>
                    <a:pt x="221" y="24"/>
                  </a:cubicBezTo>
                  <a:lnTo>
                    <a:pt x="246" y="24"/>
                  </a:lnTo>
                  <a:close/>
                  <a:moveTo>
                    <a:pt x="123" y="116"/>
                  </a:moveTo>
                  <a:cubicBezTo>
                    <a:pt x="123" y="24"/>
                    <a:pt x="123" y="24"/>
                    <a:pt x="123" y="24"/>
                  </a:cubicBezTo>
                  <a:cubicBezTo>
                    <a:pt x="215" y="24"/>
                    <a:pt x="215" y="24"/>
                    <a:pt x="215" y="24"/>
                  </a:cubicBezTo>
                  <a:cubicBezTo>
                    <a:pt x="215" y="6"/>
                    <a:pt x="215" y="6"/>
                    <a:pt x="215" y="6"/>
                  </a:cubicBezTo>
                  <a:cubicBezTo>
                    <a:pt x="105" y="6"/>
                    <a:pt x="105" y="6"/>
                    <a:pt x="105" y="6"/>
                  </a:cubicBezTo>
                  <a:cubicBezTo>
                    <a:pt x="105" y="116"/>
                    <a:pt x="105" y="116"/>
                    <a:pt x="105" y="116"/>
                  </a:cubicBezTo>
                  <a:lnTo>
                    <a:pt x="123" y="116"/>
                  </a:lnTo>
                  <a:close/>
                  <a:moveTo>
                    <a:pt x="224" y="85"/>
                  </a:moveTo>
                  <a:cubicBezTo>
                    <a:pt x="183" y="56"/>
                    <a:pt x="183" y="56"/>
                    <a:pt x="183" y="56"/>
                  </a:cubicBezTo>
                  <a:cubicBezTo>
                    <a:pt x="183" y="76"/>
                    <a:pt x="183" y="76"/>
                    <a:pt x="183" y="76"/>
                  </a:cubicBezTo>
                  <a:cubicBezTo>
                    <a:pt x="145" y="76"/>
                    <a:pt x="145" y="76"/>
                    <a:pt x="145" y="76"/>
                  </a:cubicBezTo>
                  <a:cubicBezTo>
                    <a:pt x="145" y="94"/>
                    <a:pt x="145" y="94"/>
                    <a:pt x="145" y="94"/>
                  </a:cubicBezTo>
                  <a:cubicBezTo>
                    <a:pt x="183" y="94"/>
                    <a:pt x="183" y="94"/>
                    <a:pt x="183" y="94"/>
                  </a:cubicBezTo>
                  <a:cubicBezTo>
                    <a:pt x="183" y="115"/>
                    <a:pt x="183" y="115"/>
                    <a:pt x="183" y="115"/>
                  </a:cubicBezTo>
                  <a:lnTo>
                    <a:pt x="224" y="8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83895" tIns="41948" rIns="83895" bIns="41948" numCol="1" anchor="t" anchorCtr="0" compatLnSpc="1">
              <a:prstTxWarp prst="textNoShape">
                <a:avLst/>
              </a:prstTxWarp>
            </a:bodyPr>
            <a:lstStyle/>
            <a:p>
              <a:pPr defTabSz="466032"/>
              <a:endParaRPr lang="en-US" sz="1600" kern="0">
                <a:solidFill>
                  <a:srgbClr val="FFFFF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5" name="Rounded Rectangle 31"/>
            <p:cNvSpPr/>
            <p:nvPr/>
          </p:nvSpPr>
          <p:spPr>
            <a:xfrm>
              <a:off x="295047" y="3473178"/>
              <a:ext cx="2252459" cy="3028165"/>
            </a:xfrm>
            <a:prstGeom prst="roundRect">
              <a:avLst/>
            </a:prstGeom>
            <a:solidFill>
              <a:sysClr val="window" lastClr="FFFFFF"/>
            </a:solidFill>
            <a:ln w="12700" cap="flat" cmpd="sng" algn="ctr">
              <a:solidFill>
                <a:srgbClr val="3B8F66"/>
              </a:solidFill>
              <a:prstDash val="solid"/>
              <a:miter lim="800000"/>
            </a:ln>
            <a:effectLst/>
          </p:spPr>
          <p:txBody>
            <a:bodyPr lIns="91414" tIns="45707" rIns="91414" bIns="45707" rtlCol="0" anchor="t"/>
            <a:lstStyle/>
            <a:p>
              <a:pPr defTabSz="932325">
                <a:defRPr/>
              </a:pPr>
              <a:r>
                <a:rPr lang="zh-CN" altLang="en-US" sz="1500" b="1" kern="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 Light" panose="020B0502040204020203" pitchFamily="34" charset="0"/>
                </a:rPr>
                <a:t>工作分解结构：</a:t>
              </a:r>
              <a:endParaRPr lang="en-US" altLang="zh-CN" sz="1500" b="1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</a:endParaRPr>
            </a:p>
            <a:p>
              <a:pPr defTabSz="932325">
                <a:defRPr/>
              </a:pPr>
              <a:r>
                <a:rPr lang="zh-CN" altLang="en-US" sz="1500" b="1" kern="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 Light" panose="020B0502040204020203" pitchFamily="34" charset="0"/>
                </a:rPr>
                <a:t>范围管理的帮手</a:t>
              </a:r>
              <a:endParaRPr lang="en-US" altLang="zh-CN" sz="1500" b="1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</a:endParaRPr>
            </a:p>
            <a:p>
              <a:pPr defTabSz="932325">
                <a:defRPr/>
              </a:pPr>
              <a:endParaRPr lang="en-US" sz="1200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</a:endParaRPr>
            </a:p>
            <a:p>
              <a:pPr marL="228594" indent="-228594" defTabSz="914133">
                <a:buFont typeface="Wingdings" pitchFamily="2" charset="2"/>
                <a:buChar char="l"/>
                <a:defRPr/>
              </a:pPr>
              <a:r>
                <a:rPr lang="zh-CN" altLang="zh-CN" sz="1200" kern="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以交付物为对象，对项目的范围进行策划</a:t>
              </a:r>
              <a:r>
                <a:rPr lang="zh-CN" altLang="en-US" sz="1200" kern="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；</a:t>
              </a:r>
              <a:endParaRPr lang="en-US" altLang="zh-CN" sz="1200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28594" indent="-228594" defTabSz="914133">
                <a:buFont typeface="Wingdings" pitchFamily="2" charset="2"/>
                <a:buChar char="l"/>
                <a:defRPr/>
              </a:pPr>
              <a:r>
                <a:rPr lang="zh-CN" altLang="zh-CN" sz="1200" kern="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以顶层</a:t>
              </a:r>
              <a:r>
                <a:rPr lang="en-US" altLang="zh-CN" sz="1200" kern="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PSWBS</a:t>
              </a:r>
              <a:r>
                <a:rPr lang="zh-CN" altLang="zh-CN" sz="1200" kern="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为基础</a:t>
              </a:r>
              <a:r>
                <a:rPr lang="zh-CN" altLang="en-US" sz="1200" kern="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</a:t>
              </a:r>
              <a:r>
                <a:rPr lang="zh-CN" altLang="zh-CN" sz="1200" kern="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按照管理专业或发包计划向下层层细化，形成整个项目由粗到细的工作包划分结构，实现项目责任体系与工作体系（</a:t>
              </a:r>
              <a:r>
                <a:rPr lang="en-US" altLang="zh-CN" sz="1200" kern="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WBS</a:t>
              </a:r>
              <a:r>
                <a:rPr lang="zh-CN" altLang="zh-CN" sz="1200" kern="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）的有机结合。</a:t>
              </a:r>
            </a:p>
          </p:txBody>
        </p:sp>
        <p:sp>
          <p:nvSpPr>
            <p:cNvPr id="46" name="Rounded Rectangle 32"/>
            <p:cNvSpPr/>
            <p:nvPr/>
          </p:nvSpPr>
          <p:spPr>
            <a:xfrm>
              <a:off x="2599027" y="3473178"/>
              <a:ext cx="2357936" cy="3028165"/>
            </a:xfrm>
            <a:prstGeom prst="roundRect">
              <a:avLst/>
            </a:prstGeom>
            <a:solidFill>
              <a:sysClr val="window" lastClr="FFFFFF"/>
            </a:solidFill>
            <a:ln w="12700" cap="flat" cmpd="sng" algn="ctr">
              <a:solidFill>
                <a:srgbClr val="3B8F66"/>
              </a:solidFill>
              <a:prstDash val="solid"/>
              <a:miter lim="800000"/>
            </a:ln>
            <a:effectLst/>
          </p:spPr>
          <p:txBody>
            <a:bodyPr lIns="91414" tIns="45707" rIns="91414" bIns="45707" rtlCol="0" anchor="t"/>
            <a:lstStyle/>
            <a:p>
              <a:pPr defTabSz="932325">
                <a:defRPr/>
              </a:pPr>
              <a:r>
                <a:rPr lang="zh-CN" altLang="en-US" sz="1500" b="1" kern="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 Light" panose="020B0502040204020203" pitchFamily="34" charset="0"/>
                </a:rPr>
                <a:t>多级计划嵌套体系：</a:t>
              </a:r>
              <a:endParaRPr lang="en-US" altLang="zh-CN" sz="1500" b="1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</a:endParaRPr>
            </a:p>
            <a:p>
              <a:pPr defTabSz="932325">
                <a:defRPr/>
              </a:pPr>
              <a:r>
                <a:rPr lang="zh-CN" altLang="en-US" sz="1500" b="1" kern="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 Light" panose="020B0502040204020203" pitchFamily="34" charset="0"/>
                </a:rPr>
                <a:t>统筹指挥的抓手</a:t>
              </a:r>
              <a:endParaRPr lang="en-US" altLang="zh-CN" sz="1500" b="1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</a:endParaRPr>
            </a:p>
            <a:p>
              <a:pPr defTabSz="932325">
                <a:defRPr/>
              </a:pPr>
              <a:endParaRPr lang="en-US" sz="1200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</a:endParaRPr>
            </a:p>
            <a:p>
              <a:pPr marL="228594" indent="-228594" defTabSz="932325">
                <a:buFont typeface="Wingdings" pitchFamily="2" charset="2"/>
                <a:buChar char="l"/>
                <a:defRPr/>
              </a:pPr>
              <a:r>
                <a:rPr lang="zh-CN" altLang="zh-CN" sz="1200" kern="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满足</a:t>
              </a:r>
              <a:r>
                <a:rPr lang="zh-CN" altLang="en-US" sz="1200" kern="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各级</a:t>
              </a:r>
              <a:r>
                <a:rPr lang="zh-CN" altLang="zh-CN" sz="1200" kern="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管理者对不同计划</a:t>
              </a:r>
              <a:r>
                <a:rPr lang="zh-CN" altLang="en-US" sz="1200" kern="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精细</a:t>
              </a:r>
              <a:r>
                <a:rPr lang="zh-CN" altLang="zh-CN" sz="1200" kern="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程度的要求；</a:t>
              </a:r>
              <a:endParaRPr lang="en-US" altLang="zh-CN" sz="1200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28594" indent="-228594" defTabSz="932325">
                <a:buFont typeface="Wingdings" pitchFamily="2" charset="2"/>
                <a:buChar char="l"/>
                <a:defRPr/>
              </a:pPr>
              <a:r>
                <a:rPr lang="zh-CN" altLang="en-US" sz="1200" kern="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可以将</a:t>
              </a:r>
              <a:r>
                <a:rPr lang="zh-CN" altLang="zh-CN" sz="1200" kern="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</a:t>
              </a:r>
              <a:r>
                <a:rPr lang="zh-CN" altLang="en-US" sz="1200" kern="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总体</a:t>
              </a:r>
              <a:r>
                <a:rPr lang="zh-CN" altLang="zh-CN" sz="1200" kern="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进度要求逐</a:t>
              </a:r>
              <a:r>
                <a:rPr lang="zh-CN" altLang="en-US" sz="1200" kern="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级、准确地</a:t>
              </a:r>
              <a:r>
                <a:rPr lang="zh-CN" altLang="zh-CN" sz="1200" kern="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向下传</a:t>
              </a:r>
              <a:r>
                <a:rPr lang="zh-CN" altLang="en-US" sz="1200" kern="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递，确保各级参与方的</a:t>
              </a:r>
              <a:r>
                <a:rPr lang="zh-CN" altLang="zh-CN" sz="1200" kern="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计划</a:t>
              </a:r>
              <a:r>
                <a:rPr lang="zh-CN" altLang="en-US" sz="1200" kern="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都控制在</a:t>
              </a:r>
              <a:r>
                <a:rPr lang="zh-CN" altLang="zh-CN" sz="1200" kern="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</a:t>
              </a:r>
              <a:r>
                <a:rPr lang="zh-CN" altLang="en-US" sz="1200" kern="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所要求的时间</a:t>
              </a:r>
              <a:r>
                <a:rPr lang="zh-CN" altLang="zh-CN" sz="1200" kern="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框架内；</a:t>
              </a:r>
              <a:endParaRPr lang="en-US" altLang="zh-CN" sz="1200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28594" indent="-228594" defTabSz="932325">
                <a:buFont typeface="Wingdings" pitchFamily="2" charset="2"/>
                <a:buChar char="l"/>
                <a:defRPr/>
              </a:pPr>
              <a:r>
                <a:rPr lang="zh-CN" altLang="zh-CN" sz="1200" kern="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打造</a:t>
              </a:r>
              <a:r>
                <a:rPr lang="en-US" altLang="zh-CN" sz="1200" kern="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EPC</a:t>
              </a:r>
              <a:r>
                <a:rPr lang="zh-CN" altLang="zh-CN" sz="1200" kern="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管控项目的“抓手”，构建</a:t>
              </a:r>
              <a:r>
                <a:rPr lang="zh-CN" altLang="en-US" sz="1200" kern="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项目统筹</a:t>
              </a:r>
              <a:r>
                <a:rPr lang="zh-CN" altLang="zh-CN" sz="1200" kern="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“指挥系统”</a:t>
              </a:r>
              <a:r>
                <a:rPr lang="zh-CN" altLang="en-US" sz="1200" kern="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  <a:endParaRPr lang="en-US" sz="1200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</a:endParaRPr>
            </a:p>
            <a:p>
              <a:pPr defTabSz="932325">
                <a:defRPr/>
              </a:pPr>
              <a:endParaRPr lang="en-US" sz="1100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</a:endParaRPr>
            </a:p>
          </p:txBody>
        </p:sp>
        <p:sp>
          <p:nvSpPr>
            <p:cNvPr id="47" name="Rounded Rectangle 33"/>
            <p:cNvSpPr/>
            <p:nvPr/>
          </p:nvSpPr>
          <p:spPr>
            <a:xfrm>
              <a:off x="5010919" y="3473178"/>
              <a:ext cx="2252459" cy="3028165"/>
            </a:xfrm>
            <a:prstGeom prst="roundRect">
              <a:avLst/>
            </a:prstGeom>
            <a:solidFill>
              <a:sysClr val="window" lastClr="FFFFFF"/>
            </a:solidFill>
            <a:ln w="12700" cap="flat" cmpd="sng" algn="ctr">
              <a:solidFill>
                <a:srgbClr val="3B8F66"/>
              </a:solidFill>
              <a:prstDash val="solid"/>
              <a:miter lim="800000"/>
            </a:ln>
            <a:effectLst/>
          </p:spPr>
          <p:txBody>
            <a:bodyPr lIns="91414" tIns="45707" rIns="91414" bIns="45707" rtlCol="0" anchor="t"/>
            <a:lstStyle/>
            <a:p>
              <a:pPr defTabSz="932325">
                <a:defRPr/>
              </a:pPr>
              <a:r>
                <a:rPr lang="zh-CN" altLang="en-US" sz="1500" b="1" kern="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 Light" panose="020B0502040204020203" pitchFamily="34" charset="0"/>
                </a:rPr>
                <a:t>关键路径技术：</a:t>
              </a:r>
              <a:endParaRPr lang="en-US" altLang="zh-CN" sz="1500" b="1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</a:endParaRPr>
            </a:p>
            <a:p>
              <a:pPr defTabSz="932325">
                <a:defRPr/>
              </a:pPr>
              <a:r>
                <a:rPr lang="zh-CN" altLang="en-US" sz="1500" b="1" kern="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 Light" panose="020B0502040204020203" pitchFamily="34" charset="0"/>
                </a:rPr>
                <a:t>准确计划的保证</a:t>
              </a:r>
              <a:endParaRPr lang="en-US" sz="1200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</a:endParaRPr>
            </a:p>
            <a:p>
              <a:pPr defTabSz="932325">
                <a:defRPr/>
              </a:pPr>
              <a:endParaRPr lang="en-US" sz="1200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</a:endParaRPr>
            </a:p>
            <a:p>
              <a:pPr marL="228594" indent="-228594" defTabSz="914133">
                <a:buFont typeface="Wingdings" pitchFamily="2" charset="2"/>
                <a:buChar char="l"/>
                <a:defRPr/>
              </a:pPr>
              <a:r>
                <a:rPr lang="zh-CN" altLang="en-US" sz="1200" kern="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只要工作内容完整、作业工期合理、逻辑关系准确，</a:t>
              </a:r>
              <a:r>
                <a:rPr lang="en-US" altLang="zh-CN" sz="1200" kern="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CPM</a:t>
              </a:r>
              <a:r>
                <a:rPr lang="zh-CN" altLang="en-US" sz="1200" kern="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技术能保证所计算的各级计划网络参数准确；</a:t>
              </a:r>
              <a:endParaRPr lang="en-US" altLang="zh-CN" sz="1200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28594" indent="-228594" defTabSz="914133">
                <a:buFont typeface="Wingdings" pitchFamily="2" charset="2"/>
                <a:buChar char="l"/>
                <a:defRPr/>
              </a:pPr>
              <a:r>
                <a:rPr lang="zh-CN" altLang="zh-CN" sz="1200" kern="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关键</a:t>
              </a:r>
              <a:r>
                <a:rPr lang="zh-CN" altLang="en-US" sz="1200" kern="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路径能</a:t>
              </a:r>
              <a:r>
                <a:rPr lang="zh-CN" altLang="zh-CN" sz="1200" kern="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使各级项目管理人员</a:t>
              </a:r>
              <a:r>
                <a:rPr lang="zh-CN" altLang="en-US" sz="1200" kern="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牢牢抓住计划管控重点</a:t>
              </a:r>
              <a:r>
                <a:rPr lang="zh-CN" altLang="zh-CN" sz="1200" kern="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</a:t>
              </a:r>
              <a:r>
                <a:rPr lang="zh-CN" altLang="en-US" sz="1200" kern="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有的放矢，实现对项目</a:t>
              </a:r>
              <a:r>
                <a:rPr lang="zh-CN" altLang="zh-CN" sz="1200" kern="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的有效预</a:t>
              </a:r>
              <a:r>
                <a:rPr lang="zh-CN" altLang="en-US" sz="1200" kern="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判</a:t>
              </a:r>
              <a:r>
                <a:rPr lang="zh-CN" altLang="zh-CN" sz="1200" kern="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和</a:t>
              </a:r>
              <a:r>
                <a:rPr lang="zh-CN" altLang="en-US" sz="1200" kern="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监督</a:t>
              </a:r>
              <a:r>
                <a:rPr lang="zh-CN" altLang="zh-CN" sz="1200" kern="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控制。</a:t>
              </a:r>
            </a:p>
          </p:txBody>
        </p:sp>
        <p:sp>
          <p:nvSpPr>
            <p:cNvPr id="48" name="Rounded Rectangle 34"/>
            <p:cNvSpPr/>
            <p:nvPr/>
          </p:nvSpPr>
          <p:spPr>
            <a:xfrm>
              <a:off x="7364444" y="3473176"/>
              <a:ext cx="2252459" cy="3028165"/>
            </a:xfrm>
            <a:prstGeom prst="roundRect">
              <a:avLst/>
            </a:prstGeom>
            <a:solidFill>
              <a:sysClr val="window" lastClr="FFFFFF"/>
            </a:solidFill>
            <a:ln w="12700" cap="flat" cmpd="sng" algn="ctr">
              <a:solidFill>
                <a:srgbClr val="3B8F66"/>
              </a:solidFill>
              <a:prstDash val="solid"/>
              <a:miter lim="800000"/>
            </a:ln>
            <a:effectLst/>
          </p:spPr>
          <p:txBody>
            <a:bodyPr lIns="91414" tIns="45707" rIns="91414" bIns="45707" rtlCol="0" anchor="t"/>
            <a:lstStyle/>
            <a:p>
              <a:pPr defTabSz="932325">
                <a:defRPr/>
              </a:pPr>
              <a:r>
                <a:rPr lang="zh-CN" altLang="en-US" sz="1500" b="1" kern="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 Light" panose="020B0502040204020203" pitchFamily="34" charset="0"/>
                </a:rPr>
                <a:t>权重体系：</a:t>
              </a:r>
              <a:endParaRPr lang="en-US" altLang="zh-CN" sz="1500" b="1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</a:endParaRPr>
            </a:p>
            <a:p>
              <a:pPr defTabSz="932325">
                <a:defRPr/>
              </a:pPr>
              <a:r>
                <a:rPr lang="zh-CN" altLang="en-US" sz="1500" b="1" kern="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 Light" panose="020B0502040204020203" pitchFamily="34" charset="0"/>
                </a:rPr>
                <a:t>精确检测的前提</a:t>
              </a:r>
              <a:endParaRPr lang="en-US" altLang="zh-CN" sz="1500" b="1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</a:endParaRPr>
            </a:p>
            <a:p>
              <a:pPr defTabSz="932325">
                <a:defRPr/>
              </a:pPr>
              <a:endParaRPr lang="en-US" sz="1200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</a:endParaRPr>
            </a:p>
            <a:p>
              <a:pPr marL="228594" indent="-228594" defTabSz="914133">
                <a:buFont typeface="Wingdings" pitchFamily="2" charset="2"/>
                <a:buChar char="l"/>
                <a:defRPr/>
              </a:pPr>
              <a:r>
                <a:rPr lang="zh-CN" altLang="zh-CN" sz="1200" kern="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实现项目进度控制和评价指标的统一；</a:t>
              </a:r>
              <a:endParaRPr lang="en-US" altLang="zh-CN" sz="1200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28594" indent="-228594" defTabSz="914133">
                <a:buFont typeface="Wingdings" pitchFamily="2" charset="2"/>
                <a:buChar char="l"/>
                <a:defRPr/>
              </a:pPr>
              <a:r>
                <a:rPr lang="zh-CN" altLang="zh-CN" sz="1200" kern="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用定量、统一的度量衡评测各种不同</a:t>
              </a:r>
              <a:r>
                <a:rPr lang="zh-CN" altLang="en-US" sz="1200" kern="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类型</a:t>
              </a:r>
              <a:r>
                <a:rPr lang="zh-CN" altLang="zh-CN" sz="1200" kern="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工作的“</a:t>
              </a:r>
              <a:r>
                <a:rPr lang="zh-CN" altLang="en-US" sz="1200" kern="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进展</a:t>
              </a:r>
              <a:r>
                <a:rPr lang="zh-CN" altLang="zh-CN" sz="1200" kern="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份量”；</a:t>
              </a:r>
              <a:endParaRPr lang="en-US" altLang="zh-CN" sz="1200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28594" indent="-228594" defTabSz="914133">
                <a:buFont typeface="Wingdings" pitchFamily="2" charset="2"/>
                <a:buChar char="l"/>
                <a:defRPr/>
              </a:pPr>
              <a:r>
                <a:rPr lang="zh-CN" altLang="zh-CN" sz="1200" kern="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避免</a:t>
              </a:r>
              <a:r>
                <a:rPr lang="zh-CN" altLang="en-US" sz="1200" kern="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因</a:t>
              </a:r>
              <a:r>
                <a:rPr lang="zh-CN" altLang="zh-CN" sz="1200" kern="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投资完成金额、实物完成</a:t>
              </a:r>
              <a:r>
                <a:rPr lang="zh-CN" altLang="en-US" sz="1200" kern="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工作</a:t>
              </a:r>
              <a:r>
                <a:rPr lang="zh-CN" altLang="zh-CN" sz="1200" kern="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量</a:t>
              </a:r>
              <a:r>
                <a:rPr lang="zh-CN" altLang="en-US" sz="1200" kern="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、投入管理人工时等不同考评口径带来的检测偏差</a:t>
              </a:r>
              <a:r>
                <a:rPr lang="zh-CN" altLang="zh-CN" sz="1200" kern="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</a:p>
          </p:txBody>
        </p:sp>
        <p:sp>
          <p:nvSpPr>
            <p:cNvPr id="49" name="Rounded Rectangle 35"/>
            <p:cNvSpPr/>
            <p:nvPr/>
          </p:nvSpPr>
          <p:spPr>
            <a:xfrm>
              <a:off x="9722381" y="3491432"/>
              <a:ext cx="2252459" cy="3028165"/>
            </a:xfrm>
            <a:prstGeom prst="roundRect">
              <a:avLst/>
            </a:prstGeom>
            <a:solidFill>
              <a:sysClr val="window" lastClr="FFFFFF"/>
            </a:solidFill>
            <a:ln w="12700" cap="flat" cmpd="sng" algn="ctr">
              <a:solidFill>
                <a:srgbClr val="3B8F66"/>
              </a:solidFill>
              <a:prstDash val="solid"/>
              <a:miter lim="800000"/>
            </a:ln>
            <a:effectLst/>
          </p:spPr>
          <p:txBody>
            <a:bodyPr lIns="91414" tIns="45707" rIns="91414" bIns="45707" rtlCol="0" anchor="t"/>
            <a:lstStyle/>
            <a:p>
              <a:pPr defTabSz="932325">
                <a:defRPr/>
              </a:pPr>
              <a:r>
                <a:rPr lang="zh-CN" altLang="en-US" sz="1500" b="1" kern="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 Light" panose="020B0502040204020203" pitchFamily="34" charset="0"/>
                </a:rPr>
                <a:t>赢得值管理：</a:t>
              </a:r>
              <a:endParaRPr lang="en-US" altLang="zh-CN" sz="1500" b="1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</a:endParaRPr>
            </a:p>
            <a:p>
              <a:pPr defTabSz="932325">
                <a:defRPr/>
              </a:pPr>
              <a:r>
                <a:rPr lang="zh-CN" altLang="en-US" sz="1500" b="1" kern="0" dirty="0" smtClea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 Light" panose="020B0502040204020203" pitchFamily="34" charset="0"/>
                </a:rPr>
                <a:t>绩效评价</a:t>
              </a:r>
              <a:r>
                <a:rPr lang="zh-CN" altLang="en-US" sz="1500" b="1" kern="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 Light" panose="020B0502040204020203" pitchFamily="34" charset="0"/>
                </a:rPr>
                <a:t>的判官</a:t>
              </a:r>
              <a:endParaRPr lang="en-US" altLang="zh-CN" sz="1500" b="1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</a:endParaRPr>
            </a:p>
            <a:p>
              <a:pPr defTabSz="932325">
                <a:defRPr/>
              </a:pPr>
              <a:endParaRPr lang="en-US" sz="1200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</a:endParaRPr>
            </a:p>
            <a:p>
              <a:pPr marL="228594" indent="-228594" defTabSz="914133">
                <a:buFont typeface="Wingdings" pitchFamily="2" charset="2"/>
                <a:buChar char="l"/>
                <a:defRPr/>
              </a:pPr>
              <a:r>
                <a:rPr lang="zh-CN" altLang="en-US" sz="1200" kern="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依据赢得值原理，对</a:t>
              </a:r>
              <a:r>
                <a:rPr lang="zh-CN" altLang="zh-CN" sz="1200" kern="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项目周期性进展检测</a:t>
              </a:r>
              <a:r>
                <a:rPr lang="zh-CN" altLang="en-US" sz="1200" kern="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数据进行</a:t>
              </a:r>
              <a:r>
                <a:rPr lang="zh-CN" altLang="zh-CN" sz="1200" kern="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分析评价</a:t>
              </a:r>
              <a:r>
                <a:rPr lang="zh-CN" altLang="en-US" sz="1200" kern="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；</a:t>
              </a:r>
              <a:endParaRPr lang="en-US" altLang="zh-CN" sz="1200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28594" indent="-228594" defTabSz="914133">
                <a:buFont typeface="Wingdings" pitchFamily="2" charset="2"/>
                <a:buChar char="l"/>
                <a:defRPr/>
              </a:pPr>
              <a:r>
                <a:rPr lang="zh-CN" altLang="en-US" sz="1200" kern="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准确掌握项目</a:t>
              </a:r>
              <a:r>
                <a:rPr lang="zh-CN" altLang="zh-CN" sz="1200" kern="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实际进展与</a:t>
              </a:r>
              <a:r>
                <a:rPr lang="zh-CN" altLang="en-US" sz="1200" kern="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目标</a:t>
              </a:r>
              <a:r>
                <a:rPr lang="zh-CN" altLang="zh-CN" sz="1200" kern="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计划之间的</a:t>
              </a:r>
              <a:r>
                <a:rPr lang="zh-CN" altLang="en-US" sz="1200" kern="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定量</a:t>
              </a:r>
              <a:r>
                <a:rPr lang="zh-CN" altLang="zh-CN" sz="1200" kern="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差异</a:t>
              </a:r>
              <a:r>
                <a:rPr lang="zh-CN" altLang="en-US" sz="1200" kern="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，以及对项目总体推进的量化影响程度</a:t>
              </a:r>
              <a:r>
                <a:rPr lang="zh-CN" altLang="zh-CN" sz="1200" kern="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，为</a:t>
              </a:r>
              <a:r>
                <a:rPr lang="zh-CN" altLang="en-US" sz="1200" kern="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制订后续</a:t>
              </a:r>
              <a:r>
                <a:rPr lang="zh-CN" altLang="zh-CN" sz="1200" kern="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管控</a:t>
              </a:r>
              <a:r>
                <a:rPr lang="zh-CN" altLang="en-US" sz="1200" kern="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措施</a:t>
              </a:r>
              <a:r>
                <a:rPr lang="zh-CN" altLang="zh-CN" sz="1200" kern="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提供</a:t>
              </a:r>
              <a:r>
                <a:rPr lang="zh-CN" altLang="en-US" sz="1200" kern="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精准</a:t>
              </a:r>
              <a:r>
                <a:rPr lang="zh-CN" altLang="zh-CN" sz="1200" kern="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决策依据</a:t>
              </a:r>
              <a:r>
                <a:rPr lang="zh-CN" altLang="en-US" sz="1200" kern="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  <a:endParaRPr lang="zh-CN" altLang="zh-CN" sz="1200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defTabSz="932325">
                <a:defRPr/>
              </a:pPr>
              <a:endParaRPr lang="en-US" sz="1200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</a:endParaRPr>
            </a:p>
            <a:p>
              <a:pPr defTabSz="932325">
                <a:defRPr/>
              </a:pPr>
              <a:endParaRPr lang="en-US" sz="1200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</a:endParaRPr>
            </a:p>
            <a:p>
              <a:pPr defTabSz="932325">
                <a:defRPr/>
              </a:pPr>
              <a:endParaRPr lang="en-US" sz="1500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</a:endParaRPr>
            </a:p>
          </p:txBody>
        </p:sp>
        <p:grpSp>
          <p:nvGrpSpPr>
            <p:cNvPr id="50" name="Group 30"/>
            <p:cNvGrpSpPr/>
            <p:nvPr/>
          </p:nvGrpSpPr>
          <p:grpSpPr>
            <a:xfrm>
              <a:off x="2132727" y="1557163"/>
              <a:ext cx="8114644" cy="1581429"/>
              <a:chOff x="1340845" y="2110487"/>
              <a:chExt cx="10140101" cy="1975389"/>
            </a:xfrm>
          </p:grpSpPr>
          <p:sp>
            <p:nvSpPr>
              <p:cNvPr id="51" name="Teardrop 36"/>
              <p:cNvSpPr/>
              <p:nvPr/>
            </p:nvSpPr>
            <p:spPr>
              <a:xfrm rot="2700000">
                <a:off x="7463655" y="2110589"/>
                <a:ext cx="1974837" cy="1974837"/>
              </a:xfrm>
              <a:prstGeom prst="teardrop">
                <a:avLst>
                  <a:gd name="adj" fmla="val 100000"/>
                </a:avLst>
              </a:prstGeom>
              <a:solidFill>
                <a:sysClr val="window" lastClr="FFFFFF">
                  <a:hueOff val="0"/>
                  <a:satOff val="0"/>
                  <a:lumOff val="0"/>
                  <a:alphaOff val="0"/>
                </a:sysClr>
              </a:solidFill>
              <a:ln w="12700" cap="flat" cmpd="sng" algn="ctr">
                <a:solidFill>
                  <a:srgbClr val="3B8F66"/>
                </a:solidFill>
                <a:prstDash val="solid"/>
                <a:miter lim="800000"/>
              </a:ln>
              <a:effectLst/>
            </p:spPr>
          </p:sp>
          <p:sp>
            <p:nvSpPr>
              <p:cNvPr id="52" name="Teardrop 37"/>
              <p:cNvSpPr/>
              <p:nvPr/>
            </p:nvSpPr>
            <p:spPr>
              <a:xfrm rot="2700000">
                <a:off x="5423419" y="2110589"/>
                <a:ext cx="1974837" cy="1974837"/>
              </a:xfrm>
              <a:prstGeom prst="teardrop">
                <a:avLst>
                  <a:gd name="adj" fmla="val 100000"/>
                </a:avLst>
              </a:prstGeom>
              <a:solidFill>
                <a:sysClr val="window" lastClr="FFFFFF">
                  <a:hueOff val="0"/>
                  <a:satOff val="0"/>
                  <a:lumOff val="0"/>
                  <a:alphaOff val="0"/>
                </a:sysClr>
              </a:solidFill>
              <a:ln w="12700" cap="flat" cmpd="sng" algn="ctr">
                <a:solidFill>
                  <a:srgbClr val="3B8F66"/>
                </a:solidFill>
                <a:prstDash val="solid"/>
                <a:miter lim="800000"/>
              </a:ln>
              <a:effectLst/>
            </p:spPr>
          </p:sp>
          <p:sp>
            <p:nvSpPr>
              <p:cNvPr id="53" name="Teardrop 38"/>
              <p:cNvSpPr/>
              <p:nvPr/>
            </p:nvSpPr>
            <p:spPr>
              <a:xfrm rot="2700000">
                <a:off x="3382132" y="2110589"/>
                <a:ext cx="1974837" cy="1974837"/>
              </a:xfrm>
              <a:prstGeom prst="teardrop">
                <a:avLst>
                  <a:gd name="adj" fmla="val 100000"/>
                </a:avLst>
              </a:prstGeom>
              <a:solidFill>
                <a:sysClr val="window" lastClr="FFFFFF">
                  <a:hueOff val="0"/>
                  <a:satOff val="0"/>
                  <a:lumOff val="0"/>
                  <a:alphaOff val="0"/>
                </a:sysClr>
              </a:solidFill>
              <a:ln w="12700" cap="flat" cmpd="sng" algn="ctr">
                <a:solidFill>
                  <a:srgbClr val="3B8F66"/>
                </a:solidFill>
                <a:prstDash val="solid"/>
                <a:miter lim="800000"/>
              </a:ln>
              <a:effectLst/>
            </p:spPr>
          </p:sp>
          <p:sp>
            <p:nvSpPr>
              <p:cNvPr id="54" name="Teardrop 39"/>
              <p:cNvSpPr/>
              <p:nvPr/>
            </p:nvSpPr>
            <p:spPr>
              <a:xfrm rot="2700000">
                <a:off x="1340845" y="2110589"/>
                <a:ext cx="1974837" cy="1974837"/>
              </a:xfrm>
              <a:prstGeom prst="teardrop">
                <a:avLst>
                  <a:gd name="adj" fmla="val 100000"/>
                </a:avLst>
              </a:prstGeom>
              <a:solidFill>
                <a:sysClr val="window" lastClr="FFFFFF">
                  <a:hueOff val="0"/>
                  <a:satOff val="0"/>
                  <a:lumOff val="0"/>
                  <a:alphaOff val="0"/>
                </a:sysClr>
              </a:solidFill>
              <a:ln w="12700" cap="flat" cmpd="sng" algn="ctr">
                <a:solidFill>
                  <a:srgbClr val="3B8F66"/>
                </a:solidFill>
                <a:prstDash val="solid"/>
                <a:miter lim="800000"/>
              </a:ln>
              <a:effectLst/>
            </p:spPr>
          </p:sp>
          <p:sp>
            <p:nvSpPr>
              <p:cNvPr id="55" name="Oval 40"/>
              <p:cNvSpPr/>
              <p:nvPr/>
            </p:nvSpPr>
            <p:spPr>
              <a:xfrm>
                <a:off x="9505879" y="2110487"/>
                <a:ext cx="1975067" cy="1975389"/>
              </a:xfrm>
              <a:prstGeom prst="ellipse">
                <a:avLst/>
              </a:prstGeom>
              <a:solidFill>
                <a:sysClr val="window" lastClr="FFFFFF">
                  <a:hueOff val="0"/>
                  <a:satOff val="0"/>
                  <a:lumOff val="0"/>
                  <a:alphaOff val="0"/>
                </a:sysClr>
              </a:solidFill>
              <a:ln w="12700" cap="flat" cmpd="sng" algn="ctr">
                <a:solidFill>
                  <a:srgbClr val="3B8F66"/>
                </a:solidFill>
                <a:prstDash val="solid"/>
                <a:miter lim="800000"/>
              </a:ln>
              <a:effectLst/>
            </p:spPr>
          </p:sp>
          <p:sp>
            <p:nvSpPr>
              <p:cNvPr id="56" name="Freeform 48"/>
              <p:cNvSpPr/>
              <p:nvPr/>
            </p:nvSpPr>
            <p:spPr>
              <a:xfrm>
                <a:off x="9571049" y="2176344"/>
                <a:ext cx="1843674" cy="1843673"/>
              </a:xfrm>
              <a:custGeom>
                <a:avLst/>
                <a:gdLst>
                  <a:gd name="connsiteX0" fmla="*/ 0 w 1355766"/>
                  <a:gd name="connsiteY0" fmla="*/ 677883 h 1355765"/>
                  <a:gd name="connsiteX1" fmla="*/ 677883 w 1355766"/>
                  <a:gd name="connsiteY1" fmla="*/ 0 h 1355765"/>
                  <a:gd name="connsiteX2" fmla="*/ 1355766 w 1355766"/>
                  <a:gd name="connsiteY2" fmla="*/ 677883 h 1355765"/>
                  <a:gd name="connsiteX3" fmla="*/ 677883 w 1355766"/>
                  <a:gd name="connsiteY3" fmla="*/ 1355766 h 1355765"/>
                  <a:gd name="connsiteX4" fmla="*/ 0 w 1355766"/>
                  <a:gd name="connsiteY4" fmla="*/ 677883 h 13557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55766" h="1355765">
                    <a:moveTo>
                      <a:pt x="0" y="677883"/>
                    </a:moveTo>
                    <a:cubicBezTo>
                      <a:pt x="0" y="303499"/>
                      <a:pt x="303499" y="0"/>
                      <a:pt x="677883" y="0"/>
                    </a:cubicBezTo>
                    <a:cubicBezTo>
                      <a:pt x="1052267" y="0"/>
                      <a:pt x="1355766" y="303499"/>
                      <a:pt x="1355766" y="677883"/>
                    </a:cubicBezTo>
                    <a:cubicBezTo>
                      <a:pt x="1355766" y="1052267"/>
                      <a:pt x="1052267" y="1355766"/>
                      <a:pt x="677883" y="1355766"/>
                    </a:cubicBezTo>
                    <a:cubicBezTo>
                      <a:pt x="303499" y="1355766"/>
                      <a:pt x="0" y="1052267"/>
                      <a:pt x="0" y="677883"/>
                    </a:cubicBezTo>
                    <a:close/>
                  </a:path>
                </a:pathLst>
              </a:custGeom>
              <a:solidFill>
                <a:srgbClr val="5B9BD5">
                  <a:lumMod val="75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spcFirstLastPara="0" vert="horz" wrap="square" lIns="298987" tIns="298577" rIns="297915" bIns="298577" numCol="1" spcCol="1270" anchor="t" anchorCtr="0">
                <a:noAutofit/>
              </a:bodyPr>
              <a:lstStyle/>
              <a:p>
                <a:pPr algn="ctr" defTabSz="1047524">
                  <a:lnSpc>
                    <a:spcPct val="90000"/>
                  </a:lnSpc>
                  <a:spcAft>
                    <a:spcPct val="35000"/>
                  </a:spcAft>
                  <a:defRPr/>
                </a:pPr>
                <a:r>
                  <a:rPr lang="en-US" altLang="zh-CN" sz="1600" b="1" kern="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Segoe UI Light" panose="020B0502040204020203" pitchFamily="34" charset="0"/>
                  </a:rPr>
                  <a:t>EVM</a:t>
                </a:r>
                <a:endParaRPr lang="en-US" sz="1600" b="1" kern="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 Light" panose="020B0502040204020203" pitchFamily="34" charset="0"/>
                </a:endParaRPr>
              </a:p>
              <a:p>
                <a:pPr algn="ctr" defTabSz="1047524">
                  <a:lnSpc>
                    <a:spcPct val="90000"/>
                  </a:lnSpc>
                  <a:spcAft>
                    <a:spcPct val="35000"/>
                  </a:spcAft>
                  <a:defRPr/>
                </a:pPr>
                <a:endParaRPr lang="en-US" sz="1600" kern="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 Light" panose="020B0502040204020203" pitchFamily="34" charset="0"/>
                </a:endParaRPr>
              </a:p>
            </p:txBody>
          </p:sp>
          <p:sp>
            <p:nvSpPr>
              <p:cNvPr id="57" name="Freeform 49"/>
              <p:cNvSpPr/>
              <p:nvPr/>
            </p:nvSpPr>
            <p:spPr>
              <a:xfrm>
                <a:off x="7530814" y="2176344"/>
                <a:ext cx="1843674" cy="1843673"/>
              </a:xfrm>
              <a:custGeom>
                <a:avLst/>
                <a:gdLst>
                  <a:gd name="connsiteX0" fmla="*/ 0 w 1355766"/>
                  <a:gd name="connsiteY0" fmla="*/ 677883 h 1355765"/>
                  <a:gd name="connsiteX1" fmla="*/ 677883 w 1355766"/>
                  <a:gd name="connsiteY1" fmla="*/ 0 h 1355765"/>
                  <a:gd name="connsiteX2" fmla="*/ 1355766 w 1355766"/>
                  <a:gd name="connsiteY2" fmla="*/ 677883 h 1355765"/>
                  <a:gd name="connsiteX3" fmla="*/ 677883 w 1355766"/>
                  <a:gd name="connsiteY3" fmla="*/ 1355766 h 1355765"/>
                  <a:gd name="connsiteX4" fmla="*/ 0 w 1355766"/>
                  <a:gd name="connsiteY4" fmla="*/ 677883 h 13557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55766" h="1355765">
                    <a:moveTo>
                      <a:pt x="0" y="677883"/>
                    </a:moveTo>
                    <a:cubicBezTo>
                      <a:pt x="0" y="303499"/>
                      <a:pt x="303499" y="0"/>
                      <a:pt x="677883" y="0"/>
                    </a:cubicBezTo>
                    <a:cubicBezTo>
                      <a:pt x="1052267" y="0"/>
                      <a:pt x="1355766" y="303499"/>
                      <a:pt x="1355766" y="677883"/>
                    </a:cubicBezTo>
                    <a:cubicBezTo>
                      <a:pt x="1355766" y="1052267"/>
                      <a:pt x="1052267" y="1355766"/>
                      <a:pt x="677883" y="1355766"/>
                    </a:cubicBezTo>
                    <a:cubicBezTo>
                      <a:pt x="303499" y="1355766"/>
                      <a:pt x="0" y="1052267"/>
                      <a:pt x="0" y="677883"/>
                    </a:cubicBezTo>
                    <a:close/>
                  </a:path>
                </a:pathLst>
              </a:custGeom>
              <a:solidFill>
                <a:srgbClr val="5B9BD5">
                  <a:lumMod val="75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spcFirstLastPara="0" vert="horz" wrap="square" lIns="190800" tIns="298577" rIns="297915" bIns="298577" numCol="1" spcCol="1270" anchor="t" anchorCtr="0">
                <a:noAutofit/>
              </a:bodyPr>
              <a:lstStyle/>
              <a:p>
                <a:pPr algn="ctr" defTabSz="1047524">
                  <a:lnSpc>
                    <a:spcPct val="90000"/>
                  </a:lnSpc>
                </a:pPr>
                <a:r>
                  <a:rPr lang="en-US" altLang="zh-CN" sz="1600" b="1" kern="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Segoe UI Light" panose="020B0502040204020203" pitchFamily="34" charset="0"/>
                  </a:rPr>
                  <a:t>WTS</a:t>
                </a:r>
                <a:endParaRPr lang="en-US" sz="1600" b="1" kern="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 Light" panose="020B0502040204020203" pitchFamily="34" charset="0"/>
                </a:endParaRPr>
              </a:p>
            </p:txBody>
          </p:sp>
          <p:sp>
            <p:nvSpPr>
              <p:cNvPr id="58" name="Freeform 50"/>
              <p:cNvSpPr/>
              <p:nvPr/>
            </p:nvSpPr>
            <p:spPr>
              <a:xfrm>
                <a:off x="5489526" y="2176344"/>
                <a:ext cx="1843674" cy="1843673"/>
              </a:xfrm>
              <a:custGeom>
                <a:avLst/>
                <a:gdLst>
                  <a:gd name="connsiteX0" fmla="*/ 0 w 1355766"/>
                  <a:gd name="connsiteY0" fmla="*/ 677883 h 1355765"/>
                  <a:gd name="connsiteX1" fmla="*/ 677883 w 1355766"/>
                  <a:gd name="connsiteY1" fmla="*/ 0 h 1355765"/>
                  <a:gd name="connsiteX2" fmla="*/ 1355766 w 1355766"/>
                  <a:gd name="connsiteY2" fmla="*/ 677883 h 1355765"/>
                  <a:gd name="connsiteX3" fmla="*/ 677883 w 1355766"/>
                  <a:gd name="connsiteY3" fmla="*/ 1355766 h 1355765"/>
                  <a:gd name="connsiteX4" fmla="*/ 0 w 1355766"/>
                  <a:gd name="connsiteY4" fmla="*/ 677883 h 13557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55766" h="1355765">
                    <a:moveTo>
                      <a:pt x="0" y="677883"/>
                    </a:moveTo>
                    <a:cubicBezTo>
                      <a:pt x="0" y="303499"/>
                      <a:pt x="303499" y="0"/>
                      <a:pt x="677883" y="0"/>
                    </a:cubicBezTo>
                    <a:cubicBezTo>
                      <a:pt x="1052267" y="0"/>
                      <a:pt x="1355766" y="303499"/>
                      <a:pt x="1355766" y="677883"/>
                    </a:cubicBezTo>
                    <a:cubicBezTo>
                      <a:pt x="1355766" y="1052267"/>
                      <a:pt x="1052267" y="1355766"/>
                      <a:pt x="677883" y="1355766"/>
                    </a:cubicBezTo>
                    <a:cubicBezTo>
                      <a:pt x="303499" y="1355766"/>
                      <a:pt x="0" y="1052267"/>
                      <a:pt x="0" y="677883"/>
                    </a:cubicBezTo>
                    <a:close/>
                  </a:path>
                </a:pathLst>
              </a:custGeom>
              <a:solidFill>
                <a:srgbClr val="5B9BD5">
                  <a:lumMod val="75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spcFirstLastPara="0" vert="horz" wrap="square" lIns="298987" tIns="298577" rIns="297915" bIns="298577" numCol="1" spcCol="1270" anchor="t" anchorCtr="0">
                <a:noAutofit/>
              </a:bodyPr>
              <a:lstStyle/>
              <a:p>
                <a:pPr algn="ctr" defTabSz="1047524">
                  <a:lnSpc>
                    <a:spcPct val="90000"/>
                  </a:lnSpc>
                  <a:spcAft>
                    <a:spcPct val="35000"/>
                  </a:spcAft>
                  <a:defRPr/>
                </a:pPr>
                <a:r>
                  <a:rPr lang="en-US" altLang="zh-CN" sz="1600" b="1" kern="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Segoe UI Light" panose="020B0502040204020203" pitchFamily="34" charset="0"/>
                  </a:rPr>
                  <a:t>CPM</a:t>
                </a:r>
                <a:endParaRPr lang="en-US" sz="1600" b="1" kern="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 Light" panose="020B0502040204020203" pitchFamily="34" charset="0"/>
                </a:endParaRPr>
              </a:p>
            </p:txBody>
          </p:sp>
          <p:sp>
            <p:nvSpPr>
              <p:cNvPr id="59" name="Freeform 51"/>
              <p:cNvSpPr/>
              <p:nvPr/>
            </p:nvSpPr>
            <p:spPr>
              <a:xfrm>
                <a:off x="3448238" y="2176344"/>
                <a:ext cx="1843674" cy="1843673"/>
              </a:xfrm>
              <a:custGeom>
                <a:avLst/>
                <a:gdLst>
                  <a:gd name="connsiteX0" fmla="*/ 0 w 1355766"/>
                  <a:gd name="connsiteY0" fmla="*/ 677883 h 1355765"/>
                  <a:gd name="connsiteX1" fmla="*/ 677883 w 1355766"/>
                  <a:gd name="connsiteY1" fmla="*/ 0 h 1355765"/>
                  <a:gd name="connsiteX2" fmla="*/ 1355766 w 1355766"/>
                  <a:gd name="connsiteY2" fmla="*/ 677883 h 1355765"/>
                  <a:gd name="connsiteX3" fmla="*/ 677883 w 1355766"/>
                  <a:gd name="connsiteY3" fmla="*/ 1355766 h 1355765"/>
                  <a:gd name="connsiteX4" fmla="*/ 0 w 1355766"/>
                  <a:gd name="connsiteY4" fmla="*/ 677883 h 13557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55766" h="1355765">
                    <a:moveTo>
                      <a:pt x="0" y="677883"/>
                    </a:moveTo>
                    <a:cubicBezTo>
                      <a:pt x="0" y="303499"/>
                      <a:pt x="303499" y="0"/>
                      <a:pt x="677883" y="0"/>
                    </a:cubicBezTo>
                    <a:cubicBezTo>
                      <a:pt x="1052267" y="0"/>
                      <a:pt x="1355766" y="303499"/>
                      <a:pt x="1355766" y="677883"/>
                    </a:cubicBezTo>
                    <a:cubicBezTo>
                      <a:pt x="1355766" y="1052267"/>
                      <a:pt x="1052267" y="1355766"/>
                      <a:pt x="677883" y="1355766"/>
                    </a:cubicBezTo>
                    <a:cubicBezTo>
                      <a:pt x="303499" y="1355766"/>
                      <a:pt x="0" y="1052267"/>
                      <a:pt x="0" y="677883"/>
                    </a:cubicBezTo>
                    <a:close/>
                  </a:path>
                </a:pathLst>
              </a:custGeom>
              <a:solidFill>
                <a:srgbClr val="5B9BD5">
                  <a:lumMod val="75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spcFirstLastPara="0" vert="horz" wrap="square" lIns="190800" tIns="298577" rIns="297915" bIns="298577" numCol="1" spcCol="1270" anchor="t" anchorCtr="0">
                <a:noAutofit/>
              </a:bodyPr>
              <a:lstStyle/>
              <a:p>
                <a:pPr algn="ctr" defTabSz="1047524">
                  <a:lnSpc>
                    <a:spcPct val="90000"/>
                  </a:lnSpc>
                  <a:defRPr/>
                </a:pPr>
                <a:r>
                  <a:rPr lang="en-US" altLang="zh-CN" sz="1600" b="1" kern="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Segoe UI Light" panose="020B0502040204020203" pitchFamily="34" charset="0"/>
                  </a:rPr>
                  <a:t>PBS</a:t>
                </a:r>
                <a:endParaRPr lang="en-US" sz="1600" b="1" kern="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 Light" panose="020B0502040204020203" pitchFamily="34" charset="0"/>
                </a:endParaRPr>
              </a:p>
            </p:txBody>
          </p:sp>
          <p:sp>
            <p:nvSpPr>
              <p:cNvPr id="60" name="Freeform 52"/>
              <p:cNvSpPr/>
              <p:nvPr/>
            </p:nvSpPr>
            <p:spPr>
              <a:xfrm>
                <a:off x="1406951" y="2176344"/>
                <a:ext cx="1843674" cy="1843672"/>
              </a:xfrm>
              <a:custGeom>
                <a:avLst/>
                <a:gdLst>
                  <a:gd name="connsiteX0" fmla="*/ 0 w 1355766"/>
                  <a:gd name="connsiteY0" fmla="*/ 677883 h 1355765"/>
                  <a:gd name="connsiteX1" fmla="*/ 677883 w 1355766"/>
                  <a:gd name="connsiteY1" fmla="*/ 0 h 1355765"/>
                  <a:gd name="connsiteX2" fmla="*/ 1355766 w 1355766"/>
                  <a:gd name="connsiteY2" fmla="*/ 677883 h 1355765"/>
                  <a:gd name="connsiteX3" fmla="*/ 677883 w 1355766"/>
                  <a:gd name="connsiteY3" fmla="*/ 1355766 h 1355765"/>
                  <a:gd name="connsiteX4" fmla="*/ 0 w 1355766"/>
                  <a:gd name="connsiteY4" fmla="*/ 677883 h 13557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55766" h="1355765">
                    <a:moveTo>
                      <a:pt x="0" y="677883"/>
                    </a:moveTo>
                    <a:cubicBezTo>
                      <a:pt x="0" y="303499"/>
                      <a:pt x="303499" y="0"/>
                      <a:pt x="677883" y="0"/>
                    </a:cubicBezTo>
                    <a:cubicBezTo>
                      <a:pt x="1052267" y="0"/>
                      <a:pt x="1355766" y="303499"/>
                      <a:pt x="1355766" y="677883"/>
                    </a:cubicBezTo>
                    <a:cubicBezTo>
                      <a:pt x="1355766" y="1052267"/>
                      <a:pt x="1052267" y="1355766"/>
                      <a:pt x="677883" y="1355766"/>
                    </a:cubicBezTo>
                    <a:cubicBezTo>
                      <a:pt x="303499" y="1355766"/>
                      <a:pt x="0" y="1052267"/>
                      <a:pt x="0" y="677883"/>
                    </a:cubicBezTo>
                    <a:close/>
                  </a:path>
                </a:pathLst>
              </a:custGeom>
              <a:solidFill>
                <a:srgbClr val="5B9BD5">
                  <a:lumMod val="75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spcFirstLastPara="0" vert="horz" wrap="square" lIns="190800" tIns="298577" rIns="297915" bIns="298577" numCol="1" spcCol="1270" anchor="t" anchorCtr="0">
                <a:noAutofit/>
              </a:bodyPr>
              <a:lstStyle/>
              <a:p>
                <a:pPr algn="ctr" defTabSz="1047524">
                  <a:lnSpc>
                    <a:spcPct val="90000"/>
                  </a:lnSpc>
                </a:pPr>
                <a:r>
                  <a:rPr lang="en-US" altLang="zh-CN" sz="1600" b="1" kern="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Segoe UI Light" panose="020B0502040204020203" pitchFamily="34" charset="0"/>
                  </a:rPr>
                  <a:t>WBS</a:t>
                </a:r>
              </a:p>
              <a:p>
                <a:pPr algn="ctr" defTabSz="1047524">
                  <a:lnSpc>
                    <a:spcPct val="90000"/>
                  </a:lnSpc>
                </a:pPr>
                <a:endParaRPr lang="en-US" sz="1600" b="1" kern="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 Light" panose="020B0502040204020203" pitchFamily="34" charset="0"/>
                </a:endParaRPr>
              </a:p>
            </p:txBody>
          </p:sp>
          <p:sp>
            <p:nvSpPr>
              <p:cNvPr id="61" name="Freeform 53"/>
              <p:cNvSpPr>
                <a:spLocks noEditPoints="1"/>
              </p:cNvSpPr>
              <p:nvPr/>
            </p:nvSpPr>
            <p:spPr bwMode="black">
              <a:xfrm>
                <a:off x="4046807" y="2958799"/>
                <a:ext cx="668595" cy="668422"/>
              </a:xfrm>
              <a:custGeom>
                <a:avLst/>
                <a:gdLst>
                  <a:gd name="T0" fmla="*/ 709 w 709"/>
                  <a:gd name="T1" fmla="*/ 570 h 709"/>
                  <a:gd name="T2" fmla="*/ 373 w 709"/>
                  <a:gd name="T3" fmla="*/ 709 h 709"/>
                  <a:gd name="T4" fmla="*/ 373 w 709"/>
                  <a:gd name="T5" fmla="*/ 294 h 709"/>
                  <a:gd name="T6" fmla="*/ 709 w 709"/>
                  <a:gd name="T7" fmla="*/ 154 h 709"/>
                  <a:gd name="T8" fmla="*/ 709 w 709"/>
                  <a:gd name="T9" fmla="*/ 570 h 709"/>
                  <a:gd name="T10" fmla="*/ 335 w 709"/>
                  <a:gd name="T11" fmla="*/ 294 h 709"/>
                  <a:gd name="T12" fmla="*/ 0 w 709"/>
                  <a:gd name="T13" fmla="*/ 154 h 709"/>
                  <a:gd name="T14" fmla="*/ 0 w 709"/>
                  <a:gd name="T15" fmla="*/ 570 h 709"/>
                  <a:gd name="T16" fmla="*/ 335 w 709"/>
                  <a:gd name="T17" fmla="*/ 709 h 709"/>
                  <a:gd name="T18" fmla="*/ 335 w 709"/>
                  <a:gd name="T19" fmla="*/ 294 h 709"/>
                  <a:gd name="T20" fmla="*/ 354 w 709"/>
                  <a:gd name="T21" fmla="*/ 0 h 709"/>
                  <a:gd name="T22" fmla="*/ 0 w 709"/>
                  <a:gd name="T23" fmla="*/ 126 h 709"/>
                  <a:gd name="T24" fmla="*/ 354 w 709"/>
                  <a:gd name="T25" fmla="*/ 268 h 709"/>
                  <a:gd name="T26" fmla="*/ 709 w 709"/>
                  <a:gd name="T27" fmla="*/ 126 h 709"/>
                  <a:gd name="T28" fmla="*/ 354 w 709"/>
                  <a:gd name="T29" fmla="*/ 0 h 7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09" h="709">
                    <a:moveTo>
                      <a:pt x="709" y="570"/>
                    </a:moveTo>
                    <a:lnTo>
                      <a:pt x="373" y="709"/>
                    </a:lnTo>
                    <a:lnTo>
                      <a:pt x="373" y="294"/>
                    </a:lnTo>
                    <a:lnTo>
                      <a:pt x="709" y="154"/>
                    </a:lnTo>
                    <a:lnTo>
                      <a:pt x="709" y="570"/>
                    </a:lnTo>
                    <a:close/>
                    <a:moveTo>
                      <a:pt x="335" y="294"/>
                    </a:moveTo>
                    <a:lnTo>
                      <a:pt x="0" y="154"/>
                    </a:lnTo>
                    <a:lnTo>
                      <a:pt x="0" y="570"/>
                    </a:lnTo>
                    <a:lnTo>
                      <a:pt x="335" y="709"/>
                    </a:lnTo>
                    <a:lnTo>
                      <a:pt x="335" y="294"/>
                    </a:lnTo>
                    <a:close/>
                    <a:moveTo>
                      <a:pt x="354" y="0"/>
                    </a:moveTo>
                    <a:lnTo>
                      <a:pt x="0" y="126"/>
                    </a:lnTo>
                    <a:lnTo>
                      <a:pt x="354" y="268"/>
                    </a:lnTo>
                    <a:lnTo>
                      <a:pt x="709" y="126"/>
                    </a:lnTo>
                    <a:lnTo>
                      <a:pt x="35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114137" tIns="57069" rIns="114137" bIns="57069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932167">
                  <a:defRPr/>
                </a:pPr>
                <a:endParaRPr lang="en-US" sz="2300" kern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 Light" panose="020B0502040204020203" pitchFamily="34" charset="0"/>
                </a:endParaRPr>
              </a:p>
            </p:txBody>
          </p:sp>
          <p:sp>
            <p:nvSpPr>
              <p:cNvPr id="62" name="Freeform 83"/>
              <p:cNvSpPr>
                <a:spLocks noEditPoints="1"/>
              </p:cNvSpPr>
              <p:nvPr/>
            </p:nvSpPr>
            <p:spPr bwMode="black">
              <a:xfrm>
                <a:off x="2012331" y="2958799"/>
                <a:ext cx="684083" cy="722136"/>
              </a:xfrm>
              <a:custGeom>
                <a:avLst/>
                <a:gdLst>
                  <a:gd name="T0" fmla="*/ 502 w 2107"/>
                  <a:gd name="T1" fmla="*/ 1162 h 2221"/>
                  <a:gd name="T2" fmla="*/ 239 w 2107"/>
                  <a:gd name="T3" fmla="*/ 2072 h 2221"/>
                  <a:gd name="T4" fmla="*/ 1587 w 2107"/>
                  <a:gd name="T5" fmla="*/ 1800 h 2221"/>
                  <a:gd name="T6" fmla="*/ 1487 w 2107"/>
                  <a:gd name="T7" fmla="*/ 1835 h 2221"/>
                  <a:gd name="T8" fmla="*/ 1579 w 2107"/>
                  <a:gd name="T9" fmla="*/ 1870 h 2221"/>
                  <a:gd name="T10" fmla="*/ 1470 w 2107"/>
                  <a:gd name="T11" fmla="*/ 1847 h 2221"/>
                  <a:gd name="T12" fmla="*/ 983 w 2107"/>
                  <a:gd name="T13" fmla="*/ 1837 h 2221"/>
                  <a:gd name="T14" fmla="*/ 1062 w 2107"/>
                  <a:gd name="T15" fmla="*/ 1872 h 2221"/>
                  <a:gd name="T16" fmla="*/ 956 w 2107"/>
                  <a:gd name="T17" fmla="*/ 1951 h 2221"/>
                  <a:gd name="T18" fmla="*/ 1046 w 2107"/>
                  <a:gd name="T19" fmla="*/ 1970 h 2221"/>
                  <a:gd name="T20" fmla="*/ 820 w 2107"/>
                  <a:gd name="T21" fmla="*/ 1872 h 2221"/>
                  <a:gd name="T22" fmla="*/ 899 w 2107"/>
                  <a:gd name="T23" fmla="*/ 1836 h 2221"/>
                  <a:gd name="T24" fmla="*/ 841 w 2107"/>
                  <a:gd name="T25" fmla="*/ 1886 h 2221"/>
                  <a:gd name="T26" fmla="*/ 905 w 2107"/>
                  <a:gd name="T27" fmla="*/ 1920 h 2221"/>
                  <a:gd name="T28" fmla="*/ 882 w 2107"/>
                  <a:gd name="T29" fmla="*/ 1971 h 2221"/>
                  <a:gd name="T30" fmla="*/ 687 w 2107"/>
                  <a:gd name="T31" fmla="*/ 1847 h 2221"/>
                  <a:gd name="T32" fmla="*/ 780 w 2107"/>
                  <a:gd name="T33" fmla="*/ 1844 h 2221"/>
                  <a:gd name="T34" fmla="*/ 760 w 2107"/>
                  <a:gd name="T35" fmla="*/ 1882 h 2221"/>
                  <a:gd name="T36" fmla="*/ 703 w 2107"/>
                  <a:gd name="T37" fmla="*/ 1912 h 2221"/>
                  <a:gd name="T38" fmla="*/ 682 w 2107"/>
                  <a:gd name="T39" fmla="*/ 1972 h 2221"/>
                  <a:gd name="T40" fmla="*/ 647 w 2107"/>
                  <a:gd name="T41" fmla="*/ 1928 h 2221"/>
                  <a:gd name="T42" fmla="*/ 631 w 2107"/>
                  <a:gd name="T43" fmla="*/ 1862 h 2221"/>
                  <a:gd name="T44" fmla="*/ 545 w 2107"/>
                  <a:gd name="T45" fmla="*/ 2017 h 2221"/>
                  <a:gd name="T46" fmla="*/ 416 w 2107"/>
                  <a:gd name="T47" fmla="*/ 2078 h 2221"/>
                  <a:gd name="T48" fmla="*/ 435 w 2107"/>
                  <a:gd name="T49" fmla="*/ 2014 h 2221"/>
                  <a:gd name="T50" fmla="*/ 538 w 2107"/>
                  <a:gd name="T51" fmla="*/ 2006 h 2221"/>
                  <a:gd name="T52" fmla="*/ 520 w 2107"/>
                  <a:gd name="T53" fmla="*/ 1973 h 2221"/>
                  <a:gd name="T54" fmla="*/ 490 w 2107"/>
                  <a:gd name="T55" fmla="*/ 1930 h 2221"/>
                  <a:gd name="T56" fmla="*/ 587 w 2107"/>
                  <a:gd name="T57" fmla="*/ 1913 h 2221"/>
                  <a:gd name="T58" fmla="*/ 1055 w 2107"/>
                  <a:gd name="T59" fmla="*/ 2071 h 2221"/>
                  <a:gd name="T60" fmla="*/ 605 w 2107"/>
                  <a:gd name="T61" fmla="*/ 2078 h 2221"/>
                  <a:gd name="T62" fmla="*/ 613 w 2107"/>
                  <a:gd name="T63" fmla="*/ 2010 h 2221"/>
                  <a:gd name="T64" fmla="*/ 1046 w 2107"/>
                  <a:gd name="T65" fmla="*/ 2003 h 2221"/>
                  <a:gd name="T66" fmla="*/ 1113 w 2107"/>
                  <a:gd name="T67" fmla="*/ 1877 h 2221"/>
                  <a:gd name="T68" fmla="*/ 1176 w 2107"/>
                  <a:gd name="T69" fmla="*/ 1835 h 2221"/>
                  <a:gd name="T70" fmla="*/ 1137 w 2107"/>
                  <a:gd name="T71" fmla="*/ 1885 h 2221"/>
                  <a:gd name="T72" fmla="*/ 1115 w 2107"/>
                  <a:gd name="T73" fmla="*/ 1926 h 2221"/>
                  <a:gd name="T74" fmla="*/ 1215 w 2107"/>
                  <a:gd name="T75" fmla="*/ 1968 h 2221"/>
                  <a:gd name="T76" fmla="*/ 1135 w 2107"/>
                  <a:gd name="T77" fmla="*/ 1970 h 2221"/>
                  <a:gd name="T78" fmla="*/ 1146 w 2107"/>
                  <a:gd name="T79" fmla="*/ 2075 h 2221"/>
                  <a:gd name="T80" fmla="*/ 1122 w 2107"/>
                  <a:gd name="T81" fmla="*/ 2019 h 2221"/>
                  <a:gd name="T82" fmla="*/ 1139 w 2107"/>
                  <a:gd name="T83" fmla="*/ 2003 h 2221"/>
                  <a:gd name="T84" fmla="*/ 1217 w 2107"/>
                  <a:gd name="T85" fmla="*/ 2003 h 2221"/>
                  <a:gd name="T86" fmla="*/ 1337 w 2107"/>
                  <a:gd name="T87" fmla="*/ 1868 h 2221"/>
                  <a:gd name="T88" fmla="*/ 1411 w 2107"/>
                  <a:gd name="T89" fmla="*/ 1838 h 2221"/>
                  <a:gd name="T90" fmla="*/ 1425 w 2107"/>
                  <a:gd name="T91" fmla="*/ 1883 h 2221"/>
                  <a:gd name="T92" fmla="*/ 1359 w 2107"/>
                  <a:gd name="T93" fmla="*/ 1927 h 2221"/>
                  <a:gd name="T94" fmla="*/ 1476 w 2107"/>
                  <a:gd name="T95" fmla="*/ 1956 h 2221"/>
                  <a:gd name="T96" fmla="*/ 1461 w 2107"/>
                  <a:gd name="T97" fmla="*/ 1970 h 2221"/>
                  <a:gd name="T98" fmla="*/ 1511 w 2107"/>
                  <a:gd name="T99" fmla="*/ 2075 h 2221"/>
                  <a:gd name="T100" fmla="*/ 1393 w 2107"/>
                  <a:gd name="T101" fmla="*/ 2019 h 2221"/>
                  <a:gd name="T102" fmla="*/ 1475 w 2107"/>
                  <a:gd name="T103" fmla="*/ 2001 h 2221"/>
                  <a:gd name="T104" fmla="*/ 1681 w 2107"/>
                  <a:gd name="T105" fmla="*/ 2018 h 2221"/>
                  <a:gd name="T106" fmla="*/ 1623 w 2107"/>
                  <a:gd name="T107" fmla="*/ 2075 h 2221"/>
                  <a:gd name="T108" fmla="*/ 1639 w 2107"/>
                  <a:gd name="T109" fmla="*/ 2000 h 2221"/>
                  <a:gd name="T110" fmla="*/ 1630 w 2107"/>
                  <a:gd name="T111" fmla="*/ 1969 h 2221"/>
                  <a:gd name="T112" fmla="*/ 1532 w 2107"/>
                  <a:gd name="T113" fmla="*/ 1910 h 2221"/>
                  <a:gd name="T114" fmla="*/ 933 w 2107"/>
                  <a:gd name="T115" fmla="*/ 1308 h 2221"/>
                  <a:gd name="T116" fmla="*/ 9 w 2107"/>
                  <a:gd name="T117" fmla="*/ 909 h 2221"/>
                  <a:gd name="T118" fmla="*/ 413 w 2107"/>
                  <a:gd name="T119" fmla="*/ 386 h 2221"/>
                  <a:gd name="T120" fmla="*/ 1700 w 2107"/>
                  <a:gd name="T121" fmla="*/ 556 h 22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107" h="2221">
                    <a:moveTo>
                      <a:pt x="2107" y="809"/>
                    </a:moveTo>
                    <a:cubicBezTo>
                      <a:pt x="2106" y="786"/>
                      <a:pt x="2103" y="764"/>
                      <a:pt x="2098" y="742"/>
                    </a:cubicBezTo>
                    <a:cubicBezTo>
                      <a:pt x="2098" y="745"/>
                      <a:pt x="2098" y="747"/>
                      <a:pt x="2098" y="749"/>
                    </a:cubicBezTo>
                    <a:cubicBezTo>
                      <a:pt x="2096" y="810"/>
                      <a:pt x="2076" y="869"/>
                      <a:pt x="2040" y="926"/>
                    </a:cubicBezTo>
                    <a:cubicBezTo>
                      <a:pt x="2018" y="961"/>
                      <a:pt x="1988" y="995"/>
                      <a:pt x="1953" y="1027"/>
                    </a:cubicBezTo>
                    <a:cubicBezTo>
                      <a:pt x="1918" y="1064"/>
                      <a:pt x="1873" y="1098"/>
                      <a:pt x="1819" y="1131"/>
                    </a:cubicBezTo>
                    <a:cubicBezTo>
                      <a:pt x="1777" y="1156"/>
                      <a:pt x="1731" y="1178"/>
                      <a:pt x="1682" y="1198"/>
                    </a:cubicBezTo>
                    <a:cubicBezTo>
                      <a:pt x="1682" y="1061"/>
                      <a:pt x="1682" y="1061"/>
                      <a:pt x="1682" y="1061"/>
                    </a:cubicBezTo>
                    <a:cubicBezTo>
                      <a:pt x="1682" y="1059"/>
                      <a:pt x="1682" y="1058"/>
                      <a:pt x="1682" y="1056"/>
                    </a:cubicBezTo>
                    <a:cubicBezTo>
                      <a:pt x="1680" y="988"/>
                      <a:pt x="1624" y="933"/>
                      <a:pt x="1554" y="933"/>
                    </a:cubicBezTo>
                    <a:cubicBezTo>
                      <a:pt x="555" y="933"/>
                      <a:pt x="555" y="933"/>
                      <a:pt x="555" y="933"/>
                    </a:cubicBezTo>
                    <a:cubicBezTo>
                      <a:pt x="484" y="933"/>
                      <a:pt x="426" y="990"/>
                      <a:pt x="426" y="1061"/>
                    </a:cubicBezTo>
                    <a:cubicBezTo>
                      <a:pt x="426" y="1141"/>
                      <a:pt x="426" y="1141"/>
                      <a:pt x="426" y="1141"/>
                    </a:cubicBezTo>
                    <a:cubicBezTo>
                      <a:pt x="430" y="1142"/>
                      <a:pt x="430" y="1142"/>
                      <a:pt x="430" y="1142"/>
                    </a:cubicBezTo>
                    <a:cubicBezTo>
                      <a:pt x="430" y="1143"/>
                      <a:pt x="459" y="1152"/>
                      <a:pt x="502" y="1162"/>
                    </a:cubicBezTo>
                    <a:cubicBezTo>
                      <a:pt x="502" y="1069"/>
                      <a:pt x="502" y="1069"/>
                      <a:pt x="502" y="1069"/>
                    </a:cubicBezTo>
                    <a:cubicBezTo>
                      <a:pt x="502" y="1032"/>
                      <a:pt x="531" y="1003"/>
                      <a:pt x="568" y="1003"/>
                    </a:cubicBezTo>
                    <a:cubicBezTo>
                      <a:pt x="1541" y="1003"/>
                      <a:pt x="1541" y="1003"/>
                      <a:pt x="1541" y="1003"/>
                    </a:cubicBezTo>
                    <a:cubicBezTo>
                      <a:pt x="1577" y="1003"/>
                      <a:pt x="1607" y="1032"/>
                      <a:pt x="1607" y="1069"/>
                    </a:cubicBezTo>
                    <a:cubicBezTo>
                      <a:pt x="1607" y="1668"/>
                      <a:pt x="1607" y="1668"/>
                      <a:pt x="1607" y="1668"/>
                    </a:cubicBezTo>
                    <a:cubicBezTo>
                      <a:pt x="1607" y="1704"/>
                      <a:pt x="1577" y="1734"/>
                      <a:pt x="1541" y="1734"/>
                    </a:cubicBezTo>
                    <a:cubicBezTo>
                      <a:pt x="568" y="1734"/>
                      <a:pt x="568" y="1734"/>
                      <a:pt x="568" y="1734"/>
                    </a:cubicBezTo>
                    <a:cubicBezTo>
                      <a:pt x="531" y="1734"/>
                      <a:pt x="502" y="1704"/>
                      <a:pt x="502" y="1668"/>
                    </a:cubicBezTo>
                    <a:cubicBezTo>
                      <a:pt x="502" y="1541"/>
                      <a:pt x="502" y="1541"/>
                      <a:pt x="502" y="1541"/>
                    </a:cubicBezTo>
                    <a:cubicBezTo>
                      <a:pt x="476" y="1535"/>
                      <a:pt x="451" y="1528"/>
                      <a:pt x="426" y="1520"/>
                    </a:cubicBezTo>
                    <a:cubicBezTo>
                      <a:pt x="426" y="1676"/>
                      <a:pt x="426" y="1676"/>
                      <a:pt x="426" y="1676"/>
                    </a:cubicBezTo>
                    <a:cubicBezTo>
                      <a:pt x="426" y="1736"/>
                      <a:pt x="467" y="1786"/>
                      <a:pt x="523" y="1800"/>
                    </a:cubicBezTo>
                    <a:cubicBezTo>
                      <a:pt x="491" y="1802"/>
                      <a:pt x="456" y="1813"/>
                      <a:pt x="435" y="1837"/>
                    </a:cubicBezTo>
                    <a:cubicBezTo>
                      <a:pt x="419" y="1857"/>
                      <a:pt x="403" y="1876"/>
                      <a:pt x="387" y="1895"/>
                    </a:cubicBezTo>
                    <a:cubicBezTo>
                      <a:pt x="337" y="1954"/>
                      <a:pt x="288" y="2013"/>
                      <a:pt x="239" y="2072"/>
                    </a:cubicBezTo>
                    <a:cubicBezTo>
                      <a:pt x="227" y="2086"/>
                      <a:pt x="203" y="2107"/>
                      <a:pt x="203" y="2127"/>
                    </a:cubicBezTo>
                    <a:cubicBezTo>
                      <a:pt x="203" y="2183"/>
                      <a:pt x="203" y="2183"/>
                      <a:pt x="203" y="2183"/>
                    </a:cubicBezTo>
                    <a:cubicBezTo>
                      <a:pt x="204" y="2190"/>
                      <a:pt x="206" y="2197"/>
                      <a:pt x="209" y="2202"/>
                    </a:cubicBezTo>
                    <a:cubicBezTo>
                      <a:pt x="222" y="2220"/>
                      <a:pt x="247" y="2221"/>
                      <a:pt x="267" y="2221"/>
                    </a:cubicBezTo>
                    <a:cubicBezTo>
                      <a:pt x="295" y="2221"/>
                      <a:pt x="1759" y="2221"/>
                      <a:pt x="1804" y="2221"/>
                    </a:cubicBezTo>
                    <a:cubicBezTo>
                      <a:pt x="1826" y="2221"/>
                      <a:pt x="1850" y="2219"/>
                      <a:pt x="1871" y="2214"/>
                    </a:cubicBezTo>
                    <a:cubicBezTo>
                      <a:pt x="1886" y="2211"/>
                      <a:pt x="1903" y="2203"/>
                      <a:pt x="1905" y="2186"/>
                    </a:cubicBezTo>
                    <a:cubicBezTo>
                      <a:pt x="1905" y="2126"/>
                      <a:pt x="1905" y="2126"/>
                      <a:pt x="1905" y="2126"/>
                    </a:cubicBezTo>
                    <a:cubicBezTo>
                      <a:pt x="1907" y="2113"/>
                      <a:pt x="1899" y="2100"/>
                      <a:pt x="1891" y="2091"/>
                    </a:cubicBezTo>
                    <a:cubicBezTo>
                      <a:pt x="1887" y="2086"/>
                      <a:pt x="1883" y="2081"/>
                      <a:pt x="1879" y="2077"/>
                    </a:cubicBezTo>
                    <a:cubicBezTo>
                      <a:pt x="1858" y="2052"/>
                      <a:pt x="1837" y="2027"/>
                      <a:pt x="1816" y="2003"/>
                    </a:cubicBezTo>
                    <a:cubicBezTo>
                      <a:pt x="1770" y="1948"/>
                      <a:pt x="1724" y="1894"/>
                      <a:pt x="1678" y="1840"/>
                    </a:cubicBezTo>
                    <a:cubicBezTo>
                      <a:pt x="1676" y="1837"/>
                      <a:pt x="1674" y="1834"/>
                      <a:pt x="1671" y="1832"/>
                    </a:cubicBezTo>
                    <a:cubicBezTo>
                      <a:pt x="1662" y="1820"/>
                      <a:pt x="1647" y="1813"/>
                      <a:pt x="1633" y="1809"/>
                    </a:cubicBezTo>
                    <a:cubicBezTo>
                      <a:pt x="1618" y="1804"/>
                      <a:pt x="1603" y="1801"/>
                      <a:pt x="1587" y="1800"/>
                    </a:cubicBezTo>
                    <a:cubicBezTo>
                      <a:pt x="1642" y="1785"/>
                      <a:pt x="1682" y="1735"/>
                      <a:pt x="1682" y="1676"/>
                    </a:cubicBezTo>
                    <a:cubicBezTo>
                      <a:pt x="1682" y="1462"/>
                      <a:pt x="1682" y="1462"/>
                      <a:pt x="1682" y="1462"/>
                    </a:cubicBezTo>
                    <a:cubicBezTo>
                      <a:pt x="1698" y="1455"/>
                      <a:pt x="1714" y="1448"/>
                      <a:pt x="1730" y="1441"/>
                    </a:cubicBezTo>
                    <a:cubicBezTo>
                      <a:pt x="1801" y="1408"/>
                      <a:pt x="1863" y="1368"/>
                      <a:pt x="1916" y="1325"/>
                    </a:cubicBezTo>
                    <a:cubicBezTo>
                      <a:pt x="1946" y="1300"/>
                      <a:pt x="1972" y="1273"/>
                      <a:pt x="1995" y="1246"/>
                    </a:cubicBezTo>
                    <a:cubicBezTo>
                      <a:pt x="2018" y="1218"/>
                      <a:pt x="2037" y="1187"/>
                      <a:pt x="2054" y="1154"/>
                    </a:cubicBezTo>
                    <a:cubicBezTo>
                      <a:pt x="2068" y="1124"/>
                      <a:pt x="2079" y="1090"/>
                      <a:pt x="2084" y="1054"/>
                    </a:cubicBezTo>
                    <a:cubicBezTo>
                      <a:pt x="2086" y="1040"/>
                      <a:pt x="2087" y="1026"/>
                      <a:pt x="2089" y="1013"/>
                    </a:cubicBezTo>
                    <a:cubicBezTo>
                      <a:pt x="2089" y="1008"/>
                      <a:pt x="2090" y="1003"/>
                      <a:pt x="2090" y="998"/>
                    </a:cubicBezTo>
                    <a:cubicBezTo>
                      <a:pt x="2102" y="877"/>
                      <a:pt x="2102" y="877"/>
                      <a:pt x="2102" y="877"/>
                    </a:cubicBezTo>
                    <a:cubicBezTo>
                      <a:pt x="2103" y="874"/>
                      <a:pt x="2103" y="870"/>
                      <a:pt x="2103" y="867"/>
                    </a:cubicBezTo>
                    <a:cubicBezTo>
                      <a:pt x="2105" y="848"/>
                      <a:pt x="2107" y="829"/>
                      <a:pt x="2107" y="809"/>
                    </a:cubicBezTo>
                    <a:close/>
                    <a:moveTo>
                      <a:pt x="1474" y="1837"/>
                    </a:moveTo>
                    <a:cubicBezTo>
                      <a:pt x="1475" y="1836"/>
                      <a:pt x="1476" y="1836"/>
                      <a:pt x="1478" y="1836"/>
                    </a:cubicBezTo>
                    <a:cubicBezTo>
                      <a:pt x="1481" y="1835"/>
                      <a:pt x="1483" y="1835"/>
                      <a:pt x="1487" y="1835"/>
                    </a:cubicBezTo>
                    <a:cubicBezTo>
                      <a:pt x="1492" y="1835"/>
                      <a:pt x="1492" y="1835"/>
                      <a:pt x="1492" y="1835"/>
                    </a:cubicBezTo>
                    <a:cubicBezTo>
                      <a:pt x="1492" y="1835"/>
                      <a:pt x="1492" y="1835"/>
                      <a:pt x="1492" y="1835"/>
                    </a:cubicBezTo>
                    <a:cubicBezTo>
                      <a:pt x="1502" y="1835"/>
                      <a:pt x="1511" y="1835"/>
                      <a:pt x="1521" y="1835"/>
                    </a:cubicBezTo>
                    <a:cubicBezTo>
                      <a:pt x="1521" y="1835"/>
                      <a:pt x="1521" y="1835"/>
                      <a:pt x="1521" y="1835"/>
                    </a:cubicBezTo>
                    <a:cubicBezTo>
                      <a:pt x="1531" y="1835"/>
                      <a:pt x="1531" y="1835"/>
                      <a:pt x="1531" y="1835"/>
                    </a:cubicBezTo>
                    <a:cubicBezTo>
                      <a:pt x="1534" y="1834"/>
                      <a:pt x="1538" y="1835"/>
                      <a:pt x="1541" y="1835"/>
                    </a:cubicBezTo>
                    <a:cubicBezTo>
                      <a:pt x="1543" y="1836"/>
                      <a:pt x="1546" y="1836"/>
                      <a:pt x="1548" y="1837"/>
                    </a:cubicBezTo>
                    <a:cubicBezTo>
                      <a:pt x="1548" y="1837"/>
                      <a:pt x="1548" y="1837"/>
                      <a:pt x="1548" y="1837"/>
                    </a:cubicBezTo>
                    <a:cubicBezTo>
                      <a:pt x="1549" y="1837"/>
                      <a:pt x="1549" y="1838"/>
                      <a:pt x="1549" y="1838"/>
                    </a:cubicBezTo>
                    <a:cubicBezTo>
                      <a:pt x="1550" y="1838"/>
                      <a:pt x="1550" y="1838"/>
                      <a:pt x="1550" y="1838"/>
                    </a:cubicBezTo>
                    <a:cubicBezTo>
                      <a:pt x="1553" y="1839"/>
                      <a:pt x="1556" y="1840"/>
                      <a:pt x="1558" y="1842"/>
                    </a:cubicBezTo>
                    <a:cubicBezTo>
                      <a:pt x="1560" y="1843"/>
                      <a:pt x="1562" y="1845"/>
                      <a:pt x="1563" y="1847"/>
                    </a:cubicBezTo>
                    <a:cubicBezTo>
                      <a:pt x="1571" y="1858"/>
                      <a:pt x="1571" y="1858"/>
                      <a:pt x="1571" y="1858"/>
                    </a:cubicBezTo>
                    <a:cubicBezTo>
                      <a:pt x="1573" y="1861"/>
                      <a:pt x="1577" y="1865"/>
                      <a:pt x="1579" y="1870"/>
                    </a:cubicBezTo>
                    <a:cubicBezTo>
                      <a:pt x="1579" y="1870"/>
                      <a:pt x="1579" y="1870"/>
                      <a:pt x="1579" y="1870"/>
                    </a:cubicBezTo>
                    <a:cubicBezTo>
                      <a:pt x="1581" y="1872"/>
                      <a:pt x="1581" y="1874"/>
                      <a:pt x="1581" y="1876"/>
                    </a:cubicBezTo>
                    <a:cubicBezTo>
                      <a:pt x="1581" y="1877"/>
                      <a:pt x="1580" y="1878"/>
                      <a:pt x="1579" y="1879"/>
                    </a:cubicBezTo>
                    <a:cubicBezTo>
                      <a:pt x="1579" y="1879"/>
                      <a:pt x="1579" y="1880"/>
                      <a:pt x="1579" y="1880"/>
                    </a:cubicBezTo>
                    <a:cubicBezTo>
                      <a:pt x="1579" y="1880"/>
                      <a:pt x="1579" y="1880"/>
                      <a:pt x="1579" y="1880"/>
                    </a:cubicBezTo>
                    <a:cubicBezTo>
                      <a:pt x="1578" y="1880"/>
                      <a:pt x="1578" y="1880"/>
                      <a:pt x="1578" y="1880"/>
                    </a:cubicBezTo>
                    <a:cubicBezTo>
                      <a:pt x="1578" y="1880"/>
                      <a:pt x="1578" y="1881"/>
                      <a:pt x="1577" y="1881"/>
                    </a:cubicBezTo>
                    <a:cubicBezTo>
                      <a:pt x="1577" y="1881"/>
                      <a:pt x="1577" y="1881"/>
                      <a:pt x="1576" y="1881"/>
                    </a:cubicBezTo>
                    <a:cubicBezTo>
                      <a:pt x="1576" y="1881"/>
                      <a:pt x="1576" y="1882"/>
                      <a:pt x="1575" y="1882"/>
                    </a:cubicBezTo>
                    <a:cubicBezTo>
                      <a:pt x="1569" y="1885"/>
                      <a:pt x="1560" y="1884"/>
                      <a:pt x="1553" y="1884"/>
                    </a:cubicBezTo>
                    <a:cubicBezTo>
                      <a:pt x="1516" y="1884"/>
                      <a:pt x="1516" y="1884"/>
                      <a:pt x="1516" y="1884"/>
                    </a:cubicBezTo>
                    <a:cubicBezTo>
                      <a:pt x="1509" y="1884"/>
                      <a:pt x="1501" y="1883"/>
                      <a:pt x="1494" y="1879"/>
                    </a:cubicBezTo>
                    <a:cubicBezTo>
                      <a:pt x="1492" y="1878"/>
                      <a:pt x="1490" y="1877"/>
                      <a:pt x="1488" y="1876"/>
                    </a:cubicBezTo>
                    <a:cubicBezTo>
                      <a:pt x="1486" y="1874"/>
                      <a:pt x="1484" y="1872"/>
                      <a:pt x="1483" y="1871"/>
                    </a:cubicBezTo>
                    <a:cubicBezTo>
                      <a:pt x="1481" y="1868"/>
                      <a:pt x="1481" y="1868"/>
                      <a:pt x="1481" y="1868"/>
                    </a:cubicBezTo>
                    <a:cubicBezTo>
                      <a:pt x="1478" y="1861"/>
                      <a:pt x="1473" y="1854"/>
                      <a:pt x="1470" y="1847"/>
                    </a:cubicBezTo>
                    <a:cubicBezTo>
                      <a:pt x="1467" y="1842"/>
                      <a:pt x="1469" y="1839"/>
                      <a:pt x="1474" y="1837"/>
                    </a:cubicBezTo>
                    <a:close/>
                    <a:moveTo>
                      <a:pt x="965" y="1871"/>
                    </a:moveTo>
                    <a:cubicBezTo>
                      <a:pt x="966" y="1869"/>
                      <a:pt x="966" y="1868"/>
                      <a:pt x="966" y="1866"/>
                    </a:cubicBezTo>
                    <a:cubicBezTo>
                      <a:pt x="966" y="1866"/>
                      <a:pt x="966" y="1866"/>
                      <a:pt x="966" y="1866"/>
                    </a:cubicBezTo>
                    <a:cubicBezTo>
                      <a:pt x="967" y="1861"/>
                      <a:pt x="966" y="1855"/>
                      <a:pt x="968" y="1850"/>
                    </a:cubicBezTo>
                    <a:cubicBezTo>
                      <a:pt x="968" y="1848"/>
                      <a:pt x="968" y="1848"/>
                      <a:pt x="968" y="1848"/>
                    </a:cubicBezTo>
                    <a:cubicBezTo>
                      <a:pt x="968" y="1846"/>
                      <a:pt x="969" y="1845"/>
                      <a:pt x="970" y="1843"/>
                    </a:cubicBezTo>
                    <a:cubicBezTo>
                      <a:pt x="971" y="1842"/>
                      <a:pt x="973" y="1841"/>
                      <a:pt x="974" y="1841"/>
                    </a:cubicBezTo>
                    <a:cubicBezTo>
                      <a:pt x="974" y="1840"/>
                      <a:pt x="974" y="1840"/>
                      <a:pt x="974" y="1840"/>
                    </a:cubicBezTo>
                    <a:cubicBezTo>
                      <a:pt x="975" y="1840"/>
                      <a:pt x="975" y="1840"/>
                      <a:pt x="975" y="1840"/>
                    </a:cubicBezTo>
                    <a:cubicBezTo>
                      <a:pt x="976" y="1840"/>
                      <a:pt x="976" y="1839"/>
                      <a:pt x="976" y="1839"/>
                    </a:cubicBezTo>
                    <a:cubicBezTo>
                      <a:pt x="976" y="1839"/>
                      <a:pt x="977" y="1839"/>
                      <a:pt x="977" y="1839"/>
                    </a:cubicBezTo>
                    <a:cubicBezTo>
                      <a:pt x="978" y="1839"/>
                      <a:pt x="978" y="1838"/>
                      <a:pt x="979" y="1838"/>
                    </a:cubicBezTo>
                    <a:cubicBezTo>
                      <a:pt x="980" y="1838"/>
                      <a:pt x="980" y="1838"/>
                      <a:pt x="980" y="1838"/>
                    </a:cubicBezTo>
                    <a:cubicBezTo>
                      <a:pt x="981" y="1837"/>
                      <a:pt x="982" y="1837"/>
                      <a:pt x="983" y="1837"/>
                    </a:cubicBezTo>
                    <a:cubicBezTo>
                      <a:pt x="983" y="1837"/>
                      <a:pt x="984" y="1837"/>
                      <a:pt x="984" y="1837"/>
                    </a:cubicBezTo>
                    <a:cubicBezTo>
                      <a:pt x="984" y="1837"/>
                      <a:pt x="984" y="1837"/>
                      <a:pt x="985" y="1837"/>
                    </a:cubicBezTo>
                    <a:cubicBezTo>
                      <a:pt x="985" y="1837"/>
                      <a:pt x="985" y="1837"/>
                      <a:pt x="986" y="1836"/>
                    </a:cubicBezTo>
                    <a:cubicBezTo>
                      <a:pt x="988" y="1836"/>
                      <a:pt x="991" y="1836"/>
                      <a:pt x="993" y="1836"/>
                    </a:cubicBezTo>
                    <a:cubicBezTo>
                      <a:pt x="995" y="1836"/>
                      <a:pt x="995" y="1836"/>
                      <a:pt x="995" y="1836"/>
                    </a:cubicBezTo>
                    <a:cubicBezTo>
                      <a:pt x="998" y="1836"/>
                      <a:pt x="1000" y="1836"/>
                      <a:pt x="1003" y="1836"/>
                    </a:cubicBezTo>
                    <a:cubicBezTo>
                      <a:pt x="1038" y="1836"/>
                      <a:pt x="1038" y="1836"/>
                      <a:pt x="1038" y="1836"/>
                    </a:cubicBezTo>
                    <a:cubicBezTo>
                      <a:pt x="1038" y="1836"/>
                      <a:pt x="1039" y="1836"/>
                      <a:pt x="1040" y="1836"/>
                    </a:cubicBezTo>
                    <a:cubicBezTo>
                      <a:pt x="1040" y="1836"/>
                      <a:pt x="1040" y="1836"/>
                      <a:pt x="1041" y="1836"/>
                    </a:cubicBezTo>
                    <a:cubicBezTo>
                      <a:pt x="1042" y="1836"/>
                      <a:pt x="1042" y="1836"/>
                      <a:pt x="1043" y="1836"/>
                    </a:cubicBezTo>
                    <a:cubicBezTo>
                      <a:pt x="1050" y="1837"/>
                      <a:pt x="1058" y="1839"/>
                      <a:pt x="1061" y="1844"/>
                    </a:cubicBezTo>
                    <a:cubicBezTo>
                      <a:pt x="1061" y="1845"/>
                      <a:pt x="1061" y="1845"/>
                      <a:pt x="1061" y="1846"/>
                    </a:cubicBezTo>
                    <a:cubicBezTo>
                      <a:pt x="1061" y="1846"/>
                      <a:pt x="1061" y="1846"/>
                      <a:pt x="1061" y="1846"/>
                    </a:cubicBezTo>
                    <a:cubicBezTo>
                      <a:pt x="1063" y="1853"/>
                      <a:pt x="1062" y="1863"/>
                      <a:pt x="1062" y="1870"/>
                    </a:cubicBezTo>
                    <a:cubicBezTo>
                      <a:pt x="1062" y="1872"/>
                      <a:pt x="1062" y="1872"/>
                      <a:pt x="1062" y="1872"/>
                    </a:cubicBezTo>
                    <a:cubicBezTo>
                      <a:pt x="1062" y="1873"/>
                      <a:pt x="1062" y="1874"/>
                      <a:pt x="1061" y="1876"/>
                    </a:cubicBezTo>
                    <a:cubicBezTo>
                      <a:pt x="1054" y="1889"/>
                      <a:pt x="1022" y="1885"/>
                      <a:pt x="1010" y="1885"/>
                    </a:cubicBezTo>
                    <a:cubicBezTo>
                      <a:pt x="1003" y="1885"/>
                      <a:pt x="996" y="1885"/>
                      <a:pt x="989" y="1885"/>
                    </a:cubicBezTo>
                    <a:cubicBezTo>
                      <a:pt x="983" y="1885"/>
                      <a:pt x="974" y="1884"/>
                      <a:pt x="969" y="1879"/>
                    </a:cubicBezTo>
                    <a:cubicBezTo>
                      <a:pt x="969" y="1879"/>
                      <a:pt x="969" y="1879"/>
                      <a:pt x="968" y="1879"/>
                    </a:cubicBezTo>
                    <a:cubicBezTo>
                      <a:pt x="968" y="1879"/>
                      <a:pt x="968" y="1878"/>
                      <a:pt x="968" y="1878"/>
                    </a:cubicBezTo>
                    <a:cubicBezTo>
                      <a:pt x="967" y="1878"/>
                      <a:pt x="967" y="1878"/>
                      <a:pt x="967" y="1877"/>
                    </a:cubicBezTo>
                    <a:cubicBezTo>
                      <a:pt x="967" y="1877"/>
                      <a:pt x="967" y="1877"/>
                      <a:pt x="967" y="1877"/>
                    </a:cubicBezTo>
                    <a:cubicBezTo>
                      <a:pt x="967" y="1877"/>
                      <a:pt x="967" y="1877"/>
                      <a:pt x="967" y="1877"/>
                    </a:cubicBezTo>
                    <a:cubicBezTo>
                      <a:pt x="966" y="1876"/>
                      <a:pt x="966" y="1876"/>
                      <a:pt x="966" y="1875"/>
                    </a:cubicBezTo>
                    <a:cubicBezTo>
                      <a:pt x="965" y="1874"/>
                      <a:pt x="965" y="1873"/>
                      <a:pt x="965" y="1872"/>
                    </a:cubicBezTo>
                    <a:lnTo>
                      <a:pt x="965" y="1871"/>
                    </a:lnTo>
                    <a:close/>
                    <a:moveTo>
                      <a:pt x="956" y="1955"/>
                    </a:moveTo>
                    <a:cubicBezTo>
                      <a:pt x="956" y="1952"/>
                      <a:pt x="956" y="1952"/>
                      <a:pt x="956" y="1952"/>
                    </a:cubicBezTo>
                    <a:cubicBezTo>
                      <a:pt x="956" y="1952"/>
                      <a:pt x="956" y="1951"/>
                      <a:pt x="956" y="1951"/>
                    </a:cubicBezTo>
                    <a:cubicBezTo>
                      <a:pt x="957" y="1943"/>
                      <a:pt x="958" y="1935"/>
                      <a:pt x="959" y="1926"/>
                    </a:cubicBezTo>
                    <a:cubicBezTo>
                      <a:pt x="959" y="1926"/>
                      <a:pt x="959" y="1926"/>
                      <a:pt x="959" y="1926"/>
                    </a:cubicBezTo>
                    <a:cubicBezTo>
                      <a:pt x="959" y="1926"/>
                      <a:pt x="959" y="1926"/>
                      <a:pt x="959" y="1925"/>
                    </a:cubicBezTo>
                    <a:cubicBezTo>
                      <a:pt x="963" y="1907"/>
                      <a:pt x="999" y="1911"/>
                      <a:pt x="1013" y="1911"/>
                    </a:cubicBezTo>
                    <a:cubicBezTo>
                      <a:pt x="1025" y="1911"/>
                      <a:pt x="1055" y="1908"/>
                      <a:pt x="1061" y="1921"/>
                    </a:cubicBezTo>
                    <a:cubicBezTo>
                      <a:pt x="1062" y="1923"/>
                      <a:pt x="1063" y="1924"/>
                      <a:pt x="1063" y="1926"/>
                    </a:cubicBezTo>
                    <a:cubicBezTo>
                      <a:pt x="1063" y="1940"/>
                      <a:pt x="1063" y="1940"/>
                      <a:pt x="1063" y="1940"/>
                    </a:cubicBezTo>
                    <a:cubicBezTo>
                      <a:pt x="1063" y="1945"/>
                      <a:pt x="1063" y="1949"/>
                      <a:pt x="1063" y="1953"/>
                    </a:cubicBezTo>
                    <a:cubicBezTo>
                      <a:pt x="1063" y="1953"/>
                      <a:pt x="1063" y="1953"/>
                      <a:pt x="1063" y="1953"/>
                    </a:cubicBezTo>
                    <a:cubicBezTo>
                      <a:pt x="1063" y="1955"/>
                      <a:pt x="1063" y="1955"/>
                      <a:pt x="1063" y="1955"/>
                    </a:cubicBezTo>
                    <a:cubicBezTo>
                      <a:pt x="1063" y="1957"/>
                      <a:pt x="1062" y="1959"/>
                      <a:pt x="1061" y="1961"/>
                    </a:cubicBezTo>
                    <a:cubicBezTo>
                      <a:pt x="1061" y="1962"/>
                      <a:pt x="1060" y="1962"/>
                      <a:pt x="1060" y="1962"/>
                    </a:cubicBezTo>
                    <a:cubicBezTo>
                      <a:pt x="1060" y="1963"/>
                      <a:pt x="1059" y="1963"/>
                      <a:pt x="1059" y="1964"/>
                    </a:cubicBezTo>
                    <a:cubicBezTo>
                      <a:pt x="1058" y="1964"/>
                      <a:pt x="1058" y="1964"/>
                      <a:pt x="1058" y="1964"/>
                    </a:cubicBezTo>
                    <a:cubicBezTo>
                      <a:pt x="1055" y="1967"/>
                      <a:pt x="1051" y="1969"/>
                      <a:pt x="1046" y="1970"/>
                    </a:cubicBezTo>
                    <a:cubicBezTo>
                      <a:pt x="1046" y="1970"/>
                      <a:pt x="1046" y="1970"/>
                      <a:pt x="1046" y="1970"/>
                    </a:cubicBezTo>
                    <a:cubicBezTo>
                      <a:pt x="1046" y="1970"/>
                      <a:pt x="1046" y="1970"/>
                      <a:pt x="1046" y="1970"/>
                    </a:cubicBezTo>
                    <a:cubicBezTo>
                      <a:pt x="1044" y="1971"/>
                      <a:pt x="1043" y="1971"/>
                      <a:pt x="1041" y="1971"/>
                    </a:cubicBezTo>
                    <a:cubicBezTo>
                      <a:pt x="1041" y="1971"/>
                      <a:pt x="1040" y="1971"/>
                      <a:pt x="1040" y="1971"/>
                    </a:cubicBezTo>
                    <a:cubicBezTo>
                      <a:pt x="1038" y="1971"/>
                      <a:pt x="1037" y="1972"/>
                      <a:pt x="1035" y="1972"/>
                    </a:cubicBezTo>
                    <a:cubicBezTo>
                      <a:pt x="1035" y="1972"/>
                      <a:pt x="1035" y="1972"/>
                      <a:pt x="1035" y="1972"/>
                    </a:cubicBezTo>
                    <a:cubicBezTo>
                      <a:pt x="982" y="1972"/>
                      <a:pt x="982" y="1972"/>
                      <a:pt x="982" y="1972"/>
                    </a:cubicBezTo>
                    <a:cubicBezTo>
                      <a:pt x="976" y="1972"/>
                      <a:pt x="969" y="1971"/>
                      <a:pt x="963" y="1967"/>
                    </a:cubicBezTo>
                    <a:cubicBezTo>
                      <a:pt x="963" y="1967"/>
                      <a:pt x="963" y="1967"/>
                      <a:pt x="963" y="1967"/>
                    </a:cubicBezTo>
                    <a:cubicBezTo>
                      <a:pt x="963" y="1967"/>
                      <a:pt x="963" y="1967"/>
                      <a:pt x="963" y="1967"/>
                    </a:cubicBezTo>
                    <a:cubicBezTo>
                      <a:pt x="962" y="1966"/>
                      <a:pt x="961" y="1965"/>
                      <a:pt x="960" y="1964"/>
                    </a:cubicBezTo>
                    <a:cubicBezTo>
                      <a:pt x="959" y="1964"/>
                      <a:pt x="958" y="1963"/>
                      <a:pt x="958" y="1962"/>
                    </a:cubicBezTo>
                    <a:cubicBezTo>
                      <a:pt x="958" y="1962"/>
                      <a:pt x="958" y="1962"/>
                      <a:pt x="957" y="1962"/>
                    </a:cubicBezTo>
                    <a:cubicBezTo>
                      <a:pt x="956" y="1960"/>
                      <a:pt x="956" y="1957"/>
                      <a:pt x="956" y="1955"/>
                    </a:cubicBezTo>
                    <a:close/>
                    <a:moveTo>
                      <a:pt x="820" y="1872"/>
                    </a:moveTo>
                    <a:cubicBezTo>
                      <a:pt x="820" y="1872"/>
                      <a:pt x="820" y="1872"/>
                      <a:pt x="820" y="1872"/>
                    </a:cubicBezTo>
                    <a:cubicBezTo>
                      <a:pt x="820" y="1872"/>
                      <a:pt x="820" y="1872"/>
                      <a:pt x="820" y="1872"/>
                    </a:cubicBezTo>
                    <a:cubicBezTo>
                      <a:pt x="820" y="1870"/>
                      <a:pt x="821" y="1868"/>
                      <a:pt x="822" y="1866"/>
                    </a:cubicBezTo>
                    <a:cubicBezTo>
                      <a:pt x="823" y="1861"/>
                      <a:pt x="824" y="1854"/>
                      <a:pt x="827" y="1849"/>
                    </a:cubicBezTo>
                    <a:cubicBezTo>
                      <a:pt x="827" y="1848"/>
                      <a:pt x="827" y="1848"/>
                      <a:pt x="827" y="1848"/>
                    </a:cubicBezTo>
                    <a:cubicBezTo>
                      <a:pt x="827" y="1847"/>
                      <a:pt x="829" y="1845"/>
                      <a:pt x="830" y="1844"/>
                    </a:cubicBezTo>
                    <a:cubicBezTo>
                      <a:pt x="831" y="1843"/>
                      <a:pt x="832" y="1842"/>
                      <a:pt x="833" y="1841"/>
                    </a:cubicBezTo>
                    <a:cubicBezTo>
                      <a:pt x="837" y="1839"/>
                      <a:pt x="840" y="1838"/>
                      <a:pt x="844" y="1837"/>
                    </a:cubicBezTo>
                    <a:cubicBezTo>
                      <a:pt x="845" y="1837"/>
                      <a:pt x="845" y="1837"/>
                      <a:pt x="845" y="1837"/>
                    </a:cubicBezTo>
                    <a:cubicBezTo>
                      <a:pt x="848" y="1836"/>
                      <a:pt x="851" y="1836"/>
                      <a:pt x="855" y="1836"/>
                    </a:cubicBezTo>
                    <a:cubicBezTo>
                      <a:pt x="859" y="1836"/>
                      <a:pt x="859" y="1836"/>
                      <a:pt x="859" y="1836"/>
                    </a:cubicBezTo>
                    <a:cubicBezTo>
                      <a:pt x="861" y="1836"/>
                      <a:pt x="862" y="1836"/>
                      <a:pt x="864" y="1836"/>
                    </a:cubicBezTo>
                    <a:cubicBezTo>
                      <a:pt x="873" y="1836"/>
                      <a:pt x="883" y="1836"/>
                      <a:pt x="893" y="1836"/>
                    </a:cubicBezTo>
                    <a:cubicBezTo>
                      <a:pt x="894" y="1836"/>
                      <a:pt x="896" y="1836"/>
                      <a:pt x="897" y="1836"/>
                    </a:cubicBezTo>
                    <a:cubicBezTo>
                      <a:pt x="899" y="1836"/>
                      <a:pt x="899" y="1836"/>
                      <a:pt x="899" y="1836"/>
                    </a:cubicBezTo>
                    <a:cubicBezTo>
                      <a:pt x="899" y="1836"/>
                      <a:pt x="899" y="1836"/>
                      <a:pt x="900" y="1836"/>
                    </a:cubicBezTo>
                    <a:cubicBezTo>
                      <a:pt x="901" y="1836"/>
                      <a:pt x="902" y="1836"/>
                      <a:pt x="904" y="1836"/>
                    </a:cubicBezTo>
                    <a:cubicBezTo>
                      <a:pt x="904" y="1836"/>
                      <a:pt x="904" y="1836"/>
                      <a:pt x="904" y="1836"/>
                    </a:cubicBezTo>
                    <a:cubicBezTo>
                      <a:pt x="911" y="1837"/>
                      <a:pt x="919" y="1839"/>
                      <a:pt x="921" y="1846"/>
                    </a:cubicBezTo>
                    <a:cubicBezTo>
                      <a:pt x="921" y="1846"/>
                      <a:pt x="921" y="1846"/>
                      <a:pt x="921" y="1846"/>
                    </a:cubicBezTo>
                    <a:cubicBezTo>
                      <a:pt x="921" y="1846"/>
                      <a:pt x="921" y="1846"/>
                      <a:pt x="921" y="1846"/>
                    </a:cubicBezTo>
                    <a:cubicBezTo>
                      <a:pt x="921" y="1854"/>
                      <a:pt x="918" y="1863"/>
                      <a:pt x="917" y="1870"/>
                    </a:cubicBezTo>
                    <a:cubicBezTo>
                      <a:pt x="917" y="1870"/>
                      <a:pt x="917" y="1870"/>
                      <a:pt x="917" y="1870"/>
                    </a:cubicBezTo>
                    <a:cubicBezTo>
                      <a:pt x="917" y="1872"/>
                      <a:pt x="917" y="1872"/>
                      <a:pt x="917" y="1872"/>
                    </a:cubicBezTo>
                    <a:cubicBezTo>
                      <a:pt x="916" y="1873"/>
                      <a:pt x="916" y="1875"/>
                      <a:pt x="914" y="1876"/>
                    </a:cubicBezTo>
                    <a:cubicBezTo>
                      <a:pt x="914" y="1876"/>
                      <a:pt x="914" y="1877"/>
                      <a:pt x="914" y="1877"/>
                    </a:cubicBezTo>
                    <a:cubicBezTo>
                      <a:pt x="914" y="1877"/>
                      <a:pt x="914" y="1877"/>
                      <a:pt x="914" y="1877"/>
                    </a:cubicBezTo>
                    <a:cubicBezTo>
                      <a:pt x="914" y="1877"/>
                      <a:pt x="914" y="1877"/>
                      <a:pt x="914" y="1877"/>
                    </a:cubicBezTo>
                    <a:cubicBezTo>
                      <a:pt x="904" y="1889"/>
                      <a:pt x="878" y="1886"/>
                      <a:pt x="865" y="1886"/>
                    </a:cubicBezTo>
                    <a:cubicBezTo>
                      <a:pt x="857" y="1886"/>
                      <a:pt x="849" y="1886"/>
                      <a:pt x="841" y="1886"/>
                    </a:cubicBezTo>
                    <a:cubicBezTo>
                      <a:pt x="834" y="1886"/>
                      <a:pt x="824" y="1884"/>
                      <a:pt x="820" y="1877"/>
                    </a:cubicBezTo>
                    <a:cubicBezTo>
                      <a:pt x="820" y="1877"/>
                      <a:pt x="820" y="1876"/>
                      <a:pt x="820" y="1875"/>
                    </a:cubicBezTo>
                    <a:cubicBezTo>
                      <a:pt x="820" y="1875"/>
                      <a:pt x="820" y="1875"/>
                      <a:pt x="820" y="1874"/>
                    </a:cubicBezTo>
                    <a:cubicBezTo>
                      <a:pt x="820" y="1873"/>
                      <a:pt x="820" y="1873"/>
                      <a:pt x="820" y="1872"/>
                    </a:cubicBezTo>
                    <a:close/>
                    <a:moveTo>
                      <a:pt x="795" y="1956"/>
                    </a:moveTo>
                    <a:cubicBezTo>
                      <a:pt x="796" y="1952"/>
                      <a:pt x="796" y="1952"/>
                      <a:pt x="796" y="1952"/>
                    </a:cubicBezTo>
                    <a:cubicBezTo>
                      <a:pt x="796" y="1952"/>
                      <a:pt x="796" y="1952"/>
                      <a:pt x="796" y="1952"/>
                    </a:cubicBezTo>
                    <a:cubicBezTo>
                      <a:pt x="796" y="1951"/>
                      <a:pt x="796" y="1951"/>
                      <a:pt x="796" y="1950"/>
                    </a:cubicBezTo>
                    <a:cubicBezTo>
                      <a:pt x="803" y="1926"/>
                      <a:pt x="803" y="1926"/>
                      <a:pt x="803" y="1926"/>
                    </a:cubicBezTo>
                    <a:cubicBezTo>
                      <a:pt x="804" y="1926"/>
                      <a:pt x="804" y="1926"/>
                      <a:pt x="804" y="1925"/>
                    </a:cubicBezTo>
                    <a:cubicBezTo>
                      <a:pt x="811" y="1908"/>
                      <a:pt x="843" y="1911"/>
                      <a:pt x="859" y="1911"/>
                    </a:cubicBezTo>
                    <a:cubicBezTo>
                      <a:pt x="865" y="1911"/>
                      <a:pt x="877" y="1910"/>
                      <a:pt x="888" y="1912"/>
                    </a:cubicBezTo>
                    <a:cubicBezTo>
                      <a:pt x="890" y="1912"/>
                      <a:pt x="891" y="1912"/>
                      <a:pt x="893" y="1913"/>
                    </a:cubicBezTo>
                    <a:cubicBezTo>
                      <a:pt x="894" y="1913"/>
                      <a:pt x="894" y="1913"/>
                      <a:pt x="894" y="1913"/>
                    </a:cubicBezTo>
                    <a:cubicBezTo>
                      <a:pt x="899" y="1914"/>
                      <a:pt x="903" y="1916"/>
                      <a:pt x="905" y="1920"/>
                    </a:cubicBezTo>
                    <a:cubicBezTo>
                      <a:pt x="906" y="1920"/>
                      <a:pt x="906" y="1920"/>
                      <a:pt x="906" y="1920"/>
                    </a:cubicBezTo>
                    <a:cubicBezTo>
                      <a:pt x="906" y="1921"/>
                      <a:pt x="906" y="1921"/>
                      <a:pt x="906" y="1921"/>
                    </a:cubicBezTo>
                    <a:cubicBezTo>
                      <a:pt x="906" y="1921"/>
                      <a:pt x="906" y="1921"/>
                      <a:pt x="906" y="1921"/>
                    </a:cubicBezTo>
                    <a:cubicBezTo>
                      <a:pt x="907" y="1923"/>
                      <a:pt x="907" y="1924"/>
                      <a:pt x="907" y="1926"/>
                    </a:cubicBezTo>
                    <a:cubicBezTo>
                      <a:pt x="907" y="1928"/>
                      <a:pt x="907" y="1928"/>
                      <a:pt x="907" y="1928"/>
                    </a:cubicBezTo>
                    <a:cubicBezTo>
                      <a:pt x="907" y="1928"/>
                      <a:pt x="907" y="1928"/>
                      <a:pt x="907" y="1928"/>
                    </a:cubicBezTo>
                    <a:cubicBezTo>
                      <a:pt x="906" y="1932"/>
                      <a:pt x="905" y="1936"/>
                      <a:pt x="904" y="1941"/>
                    </a:cubicBezTo>
                    <a:cubicBezTo>
                      <a:pt x="902" y="1955"/>
                      <a:pt x="902" y="1955"/>
                      <a:pt x="902" y="1955"/>
                    </a:cubicBezTo>
                    <a:cubicBezTo>
                      <a:pt x="901" y="1958"/>
                      <a:pt x="900" y="1960"/>
                      <a:pt x="899" y="1962"/>
                    </a:cubicBezTo>
                    <a:cubicBezTo>
                      <a:pt x="898" y="1962"/>
                      <a:pt x="898" y="1962"/>
                      <a:pt x="898" y="1962"/>
                    </a:cubicBezTo>
                    <a:cubicBezTo>
                      <a:pt x="898" y="1963"/>
                      <a:pt x="897" y="1963"/>
                      <a:pt x="897" y="1963"/>
                    </a:cubicBezTo>
                    <a:cubicBezTo>
                      <a:pt x="897" y="1964"/>
                      <a:pt x="896" y="1964"/>
                      <a:pt x="895" y="1965"/>
                    </a:cubicBezTo>
                    <a:cubicBezTo>
                      <a:pt x="891" y="1968"/>
                      <a:pt x="887" y="1969"/>
                      <a:pt x="882" y="1971"/>
                    </a:cubicBezTo>
                    <a:cubicBezTo>
                      <a:pt x="882" y="1971"/>
                      <a:pt x="882" y="1971"/>
                      <a:pt x="882" y="1971"/>
                    </a:cubicBezTo>
                    <a:cubicBezTo>
                      <a:pt x="882" y="1971"/>
                      <a:pt x="882" y="1971"/>
                      <a:pt x="882" y="1971"/>
                    </a:cubicBezTo>
                    <a:cubicBezTo>
                      <a:pt x="880" y="1971"/>
                      <a:pt x="879" y="1971"/>
                      <a:pt x="877" y="1971"/>
                    </a:cubicBezTo>
                    <a:cubicBezTo>
                      <a:pt x="877" y="1972"/>
                      <a:pt x="876" y="1972"/>
                      <a:pt x="876" y="1972"/>
                    </a:cubicBezTo>
                    <a:cubicBezTo>
                      <a:pt x="874" y="1972"/>
                      <a:pt x="872" y="1972"/>
                      <a:pt x="871" y="1972"/>
                    </a:cubicBezTo>
                    <a:cubicBezTo>
                      <a:pt x="871" y="1972"/>
                      <a:pt x="871" y="1972"/>
                      <a:pt x="871" y="1972"/>
                    </a:cubicBezTo>
                    <a:cubicBezTo>
                      <a:pt x="818" y="1972"/>
                      <a:pt x="818" y="1972"/>
                      <a:pt x="818" y="1972"/>
                    </a:cubicBezTo>
                    <a:cubicBezTo>
                      <a:pt x="812" y="1972"/>
                      <a:pt x="805" y="1971"/>
                      <a:pt x="799" y="1967"/>
                    </a:cubicBezTo>
                    <a:cubicBezTo>
                      <a:pt x="799" y="1967"/>
                      <a:pt x="799" y="1967"/>
                      <a:pt x="799" y="1967"/>
                    </a:cubicBezTo>
                    <a:cubicBezTo>
                      <a:pt x="799" y="1967"/>
                      <a:pt x="799" y="1967"/>
                      <a:pt x="799" y="1967"/>
                    </a:cubicBezTo>
                    <a:cubicBezTo>
                      <a:pt x="798" y="1967"/>
                      <a:pt x="797" y="1966"/>
                      <a:pt x="797" y="1965"/>
                    </a:cubicBezTo>
                    <a:cubicBezTo>
                      <a:pt x="796" y="1964"/>
                      <a:pt x="796" y="1963"/>
                      <a:pt x="795" y="1963"/>
                    </a:cubicBezTo>
                    <a:cubicBezTo>
                      <a:pt x="795" y="1962"/>
                      <a:pt x="795" y="1962"/>
                      <a:pt x="795" y="1962"/>
                    </a:cubicBezTo>
                    <a:cubicBezTo>
                      <a:pt x="794" y="1960"/>
                      <a:pt x="794" y="1958"/>
                      <a:pt x="795" y="1956"/>
                    </a:cubicBezTo>
                    <a:close/>
                    <a:moveTo>
                      <a:pt x="674" y="1875"/>
                    </a:moveTo>
                    <a:cubicBezTo>
                      <a:pt x="674" y="1872"/>
                      <a:pt x="676" y="1869"/>
                      <a:pt x="677" y="1867"/>
                    </a:cubicBezTo>
                    <a:cubicBezTo>
                      <a:pt x="680" y="1861"/>
                      <a:pt x="683" y="1852"/>
                      <a:pt x="687" y="1847"/>
                    </a:cubicBezTo>
                    <a:cubicBezTo>
                      <a:pt x="688" y="1846"/>
                      <a:pt x="688" y="1846"/>
                      <a:pt x="688" y="1846"/>
                    </a:cubicBezTo>
                    <a:cubicBezTo>
                      <a:pt x="688" y="1846"/>
                      <a:pt x="689" y="1845"/>
                      <a:pt x="689" y="1845"/>
                    </a:cubicBezTo>
                    <a:cubicBezTo>
                      <a:pt x="689" y="1845"/>
                      <a:pt x="689" y="1845"/>
                      <a:pt x="690" y="1844"/>
                    </a:cubicBezTo>
                    <a:cubicBezTo>
                      <a:pt x="690" y="1844"/>
                      <a:pt x="690" y="1844"/>
                      <a:pt x="690" y="1844"/>
                    </a:cubicBezTo>
                    <a:cubicBezTo>
                      <a:pt x="690" y="1844"/>
                      <a:pt x="691" y="1844"/>
                      <a:pt x="691" y="1843"/>
                    </a:cubicBezTo>
                    <a:cubicBezTo>
                      <a:pt x="695" y="1840"/>
                      <a:pt x="700" y="1838"/>
                      <a:pt x="706" y="1838"/>
                    </a:cubicBezTo>
                    <a:cubicBezTo>
                      <a:pt x="706" y="1837"/>
                      <a:pt x="706" y="1837"/>
                      <a:pt x="706" y="1837"/>
                    </a:cubicBezTo>
                    <a:cubicBezTo>
                      <a:pt x="709" y="1837"/>
                      <a:pt x="713" y="1836"/>
                      <a:pt x="716" y="1836"/>
                    </a:cubicBezTo>
                    <a:cubicBezTo>
                      <a:pt x="734" y="1836"/>
                      <a:pt x="734" y="1836"/>
                      <a:pt x="734" y="1836"/>
                    </a:cubicBezTo>
                    <a:cubicBezTo>
                      <a:pt x="740" y="1836"/>
                      <a:pt x="746" y="1836"/>
                      <a:pt x="751" y="1836"/>
                    </a:cubicBezTo>
                    <a:cubicBezTo>
                      <a:pt x="759" y="1836"/>
                      <a:pt x="771" y="1835"/>
                      <a:pt x="777" y="1841"/>
                    </a:cubicBezTo>
                    <a:cubicBezTo>
                      <a:pt x="778" y="1841"/>
                      <a:pt x="778" y="1842"/>
                      <a:pt x="778" y="1842"/>
                    </a:cubicBezTo>
                    <a:cubicBezTo>
                      <a:pt x="778" y="1842"/>
                      <a:pt x="779" y="1842"/>
                      <a:pt x="779" y="1842"/>
                    </a:cubicBezTo>
                    <a:cubicBezTo>
                      <a:pt x="779" y="1842"/>
                      <a:pt x="779" y="1843"/>
                      <a:pt x="779" y="1843"/>
                    </a:cubicBezTo>
                    <a:cubicBezTo>
                      <a:pt x="779" y="1843"/>
                      <a:pt x="779" y="1843"/>
                      <a:pt x="780" y="1844"/>
                    </a:cubicBezTo>
                    <a:cubicBezTo>
                      <a:pt x="780" y="1845"/>
                      <a:pt x="780" y="1846"/>
                      <a:pt x="780" y="1847"/>
                    </a:cubicBezTo>
                    <a:cubicBezTo>
                      <a:pt x="779" y="1854"/>
                      <a:pt x="774" y="1863"/>
                      <a:pt x="773" y="1867"/>
                    </a:cubicBezTo>
                    <a:cubicBezTo>
                      <a:pt x="773" y="1867"/>
                      <a:pt x="773" y="1867"/>
                      <a:pt x="773" y="1867"/>
                    </a:cubicBezTo>
                    <a:cubicBezTo>
                      <a:pt x="772" y="1869"/>
                      <a:pt x="772" y="1870"/>
                      <a:pt x="771" y="1871"/>
                    </a:cubicBezTo>
                    <a:cubicBezTo>
                      <a:pt x="771" y="1872"/>
                      <a:pt x="771" y="1872"/>
                      <a:pt x="771" y="1872"/>
                    </a:cubicBezTo>
                    <a:cubicBezTo>
                      <a:pt x="771" y="1873"/>
                      <a:pt x="771" y="1873"/>
                      <a:pt x="770" y="1873"/>
                    </a:cubicBezTo>
                    <a:cubicBezTo>
                      <a:pt x="770" y="1874"/>
                      <a:pt x="770" y="1874"/>
                      <a:pt x="770" y="1874"/>
                    </a:cubicBezTo>
                    <a:cubicBezTo>
                      <a:pt x="770" y="1875"/>
                      <a:pt x="769" y="1875"/>
                      <a:pt x="769" y="1876"/>
                    </a:cubicBezTo>
                    <a:cubicBezTo>
                      <a:pt x="769" y="1876"/>
                      <a:pt x="769" y="1876"/>
                      <a:pt x="768" y="1876"/>
                    </a:cubicBezTo>
                    <a:cubicBezTo>
                      <a:pt x="768" y="1876"/>
                      <a:pt x="768" y="1877"/>
                      <a:pt x="768" y="1877"/>
                    </a:cubicBezTo>
                    <a:cubicBezTo>
                      <a:pt x="768" y="1877"/>
                      <a:pt x="767" y="1877"/>
                      <a:pt x="767" y="1877"/>
                    </a:cubicBezTo>
                    <a:cubicBezTo>
                      <a:pt x="766" y="1878"/>
                      <a:pt x="765" y="1879"/>
                      <a:pt x="764" y="1880"/>
                    </a:cubicBezTo>
                    <a:cubicBezTo>
                      <a:pt x="763" y="1880"/>
                      <a:pt x="762" y="1881"/>
                      <a:pt x="761" y="1881"/>
                    </a:cubicBezTo>
                    <a:cubicBezTo>
                      <a:pt x="760" y="1882"/>
                      <a:pt x="760" y="1882"/>
                      <a:pt x="760" y="1882"/>
                    </a:cubicBezTo>
                    <a:cubicBezTo>
                      <a:pt x="760" y="1882"/>
                      <a:pt x="760" y="1882"/>
                      <a:pt x="760" y="1882"/>
                    </a:cubicBezTo>
                    <a:cubicBezTo>
                      <a:pt x="756" y="1883"/>
                      <a:pt x="752" y="1885"/>
                      <a:pt x="749" y="1885"/>
                    </a:cubicBezTo>
                    <a:cubicBezTo>
                      <a:pt x="748" y="1885"/>
                      <a:pt x="746" y="1885"/>
                      <a:pt x="745" y="1886"/>
                    </a:cubicBezTo>
                    <a:cubicBezTo>
                      <a:pt x="745" y="1886"/>
                      <a:pt x="745" y="1886"/>
                      <a:pt x="745" y="1886"/>
                    </a:cubicBezTo>
                    <a:cubicBezTo>
                      <a:pt x="738" y="1886"/>
                      <a:pt x="730" y="1886"/>
                      <a:pt x="723" y="1886"/>
                    </a:cubicBezTo>
                    <a:cubicBezTo>
                      <a:pt x="693" y="1886"/>
                      <a:pt x="693" y="1886"/>
                      <a:pt x="693" y="1886"/>
                    </a:cubicBezTo>
                    <a:cubicBezTo>
                      <a:pt x="687" y="1886"/>
                      <a:pt x="676" y="1885"/>
                      <a:pt x="674" y="1878"/>
                    </a:cubicBezTo>
                    <a:cubicBezTo>
                      <a:pt x="673" y="1877"/>
                      <a:pt x="673" y="1876"/>
                      <a:pt x="673" y="1876"/>
                    </a:cubicBezTo>
                    <a:cubicBezTo>
                      <a:pt x="673" y="1875"/>
                      <a:pt x="674" y="1875"/>
                      <a:pt x="674" y="1875"/>
                    </a:cubicBezTo>
                    <a:close/>
                    <a:moveTo>
                      <a:pt x="647" y="1928"/>
                    </a:moveTo>
                    <a:cubicBezTo>
                      <a:pt x="648" y="1927"/>
                      <a:pt x="648" y="1927"/>
                      <a:pt x="648" y="1927"/>
                    </a:cubicBezTo>
                    <a:cubicBezTo>
                      <a:pt x="648" y="1926"/>
                      <a:pt x="648" y="1926"/>
                      <a:pt x="648" y="1926"/>
                    </a:cubicBezTo>
                    <a:cubicBezTo>
                      <a:pt x="649" y="1925"/>
                      <a:pt x="649" y="1924"/>
                      <a:pt x="650" y="1924"/>
                    </a:cubicBezTo>
                    <a:cubicBezTo>
                      <a:pt x="650" y="1924"/>
                      <a:pt x="650" y="1924"/>
                      <a:pt x="650" y="1924"/>
                    </a:cubicBezTo>
                    <a:cubicBezTo>
                      <a:pt x="661" y="1909"/>
                      <a:pt x="687" y="1912"/>
                      <a:pt x="703" y="1912"/>
                    </a:cubicBezTo>
                    <a:cubicBezTo>
                      <a:pt x="703" y="1912"/>
                      <a:pt x="703" y="1912"/>
                      <a:pt x="703" y="1912"/>
                    </a:cubicBezTo>
                    <a:cubicBezTo>
                      <a:pt x="708" y="1912"/>
                      <a:pt x="720" y="1911"/>
                      <a:pt x="730" y="1912"/>
                    </a:cubicBezTo>
                    <a:cubicBezTo>
                      <a:pt x="734" y="1912"/>
                      <a:pt x="737" y="1912"/>
                      <a:pt x="740" y="1913"/>
                    </a:cubicBezTo>
                    <a:cubicBezTo>
                      <a:pt x="742" y="1913"/>
                      <a:pt x="744" y="1914"/>
                      <a:pt x="745" y="1915"/>
                    </a:cubicBezTo>
                    <a:cubicBezTo>
                      <a:pt x="749" y="1917"/>
                      <a:pt x="752" y="1919"/>
                      <a:pt x="752" y="1923"/>
                    </a:cubicBezTo>
                    <a:cubicBezTo>
                      <a:pt x="752" y="1923"/>
                      <a:pt x="752" y="1924"/>
                      <a:pt x="752" y="1924"/>
                    </a:cubicBezTo>
                    <a:cubicBezTo>
                      <a:pt x="752" y="1924"/>
                      <a:pt x="752" y="1924"/>
                      <a:pt x="752" y="1924"/>
                    </a:cubicBezTo>
                    <a:cubicBezTo>
                      <a:pt x="752" y="1925"/>
                      <a:pt x="751" y="1926"/>
                      <a:pt x="751" y="1927"/>
                    </a:cubicBezTo>
                    <a:cubicBezTo>
                      <a:pt x="741" y="1956"/>
                      <a:pt x="741" y="1956"/>
                      <a:pt x="741" y="1956"/>
                    </a:cubicBezTo>
                    <a:cubicBezTo>
                      <a:pt x="740" y="1958"/>
                      <a:pt x="738" y="1960"/>
                      <a:pt x="736" y="1962"/>
                    </a:cubicBezTo>
                    <a:cubicBezTo>
                      <a:pt x="734" y="1964"/>
                      <a:pt x="731" y="1966"/>
                      <a:pt x="728" y="1967"/>
                    </a:cubicBezTo>
                    <a:cubicBezTo>
                      <a:pt x="728" y="1968"/>
                      <a:pt x="727" y="1968"/>
                      <a:pt x="727" y="1968"/>
                    </a:cubicBezTo>
                    <a:cubicBezTo>
                      <a:pt x="723" y="1970"/>
                      <a:pt x="718" y="1971"/>
                      <a:pt x="713" y="1972"/>
                    </a:cubicBezTo>
                    <a:cubicBezTo>
                      <a:pt x="713" y="1972"/>
                      <a:pt x="713" y="1972"/>
                      <a:pt x="713" y="1972"/>
                    </a:cubicBezTo>
                    <a:cubicBezTo>
                      <a:pt x="712" y="1972"/>
                      <a:pt x="711" y="1972"/>
                      <a:pt x="710" y="1972"/>
                    </a:cubicBezTo>
                    <a:cubicBezTo>
                      <a:pt x="701" y="1973"/>
                      <a:pt x="692" y="1972"/>
                      <a:pt x="682" y="1972"/>
                    </a:cubicBezTo>
                    <a:cubicBezTo>
                      <a:pt x="673" y="1973"/>
                      <a:pt x="663" y="1973"/>
                      <a:pt x="654" y="1973"/>
                    </a:cubicBezTo>
                    <a:cubicBezTo>
                      <a:pt x="647" y="1973"/>
                      <a:pt x="638" y="1971"/>
                      <a:pt x="634" y="1966"/>
                    </a:cubicBezTo>
                    <a:cubicBezTo>
                      <a:pt x="634" y="1965"/>
                      <a:pt x="634" y="1965"/>
                      <a:pt x="633" y="1965"/>
                    </a:cubicBezTo>
                    <a:cubicBezTo>
                      <a:pt x="633" y="1964"/>
                      <a:pt x="633" y="1964"/>
                      <a:pt x="633" y="1964"/>
                    </a:cubicBezTo>
                    <a:cubicBezTo>
                      <a:pt x="633" y="1963"/>
                      <a:pt x="633" y="1963"/>
                      <a:pt x="632" y="1963"/>
                    </a:cubicBezTo>
                    <a:cubicBezTo>
                      <a:pt x="632" y="1963"/>
                      <a:pt x="632" y="1962"/>
                      <a:pt x="632" y="1962"/>
                    </a:cubicBezTo>
                    <a:cubicBezTo>
                      <a:pt x="632" y="1962"/>
                      <a:pt x="632" y="1962"/>
                      <a:pt x="632" y="1962"/>
                    </a:cubicBezTo>
                    <a:cubicBezTo>
                      <a:pt x="632" y="1962"/>
                      <a:pt x="632" y="1961"/>
                      <a:pt x="632" y="1960"/>
                    </a:cubicBezTo>
                    <a:cubicBezTo>
                      <a:pt x="632" y="1959"/>
                      <a:pt x="632" y="1959"/>
                      <a:pt x="633" y="1959"/>
                    </a:cubicBezTo>
                    <a:cubicBezTo>
                      <a:pt x="633" y="1958"/>
                      <a:pt x="633" y="1957"/>
                      <a:pt x="633" y="1956"/>
                    </a:cubicBezTo>
                    <a:cubicBezTo>
                      <a:pt x="633" y="1956"/>
                      <a:pt x="633" y="1956"/>
                      <a:pt x="633" y="1956"/>
                    </a:cubicBezTo>
                    <a:cubicBezTo>
                      <a:pt x="634" y="1955"/>
                      <a:pt x="634" y="1955"/>
                      <a:pt x="634" y="1955"/>
                    </a:cubicBezTo>
                    <a:cubicBezTo>
                      <a:pt x="634" y="1954"/>
                      <a:pt x="635" y="1953"/>
                      <a:pt x="635" y="1952"/>
                    </a:cubicBezTo>
                    <a:cubicBezTo>
                      <a:pt x="639" y="1944"/>
                      <a:pt x="643" y="1936"/>
                      <a:pt x="647" y="1928"/>
                    </a:cubicBezTo>
                    <a:cubicBezTo>
                      <a:pt x="647" y="1928"/>
                      <a:pt x="647" y="1928"/>
                      <a:pt x="647" y="1928"/>
                    </a:cubicBezTo>
                    <a:close/>
                    <a:moveTo>
                      <a:pt x="527" y="1875"/>
                    </a:moveTo>
                    <a:cubicBezTo>
                      <a:pt x="528" y="1873"/>
                      <a:pt x="531" y="1870"/>
                      <a:pt x="532" y="1868"/>
                    </a:cubicBezTo>
                    <a:cubicBezTo>
                      <a:pt x="536" y="1861"/>
                      <a:pt x="541" y="1854"/>
                      <a:pt x="546" y="1848"/>
                    </a:cubicBezTo>
                    <a:cubicBezTo>
                      <a:pt x="546" y="1847"/>
                      <a:pt x="546" y="1847"/>
                      <a:pt x="547" y="1847"/>
                    </a:cubicBezTo>
                    <a:cubicBezTo>
                      <a:pt x="547" y="1847"/>
                      <a:pt x="547" y="1847"/>
                      <a:pt x="547" y="1846"/>
                    </a:cubicBezTo>
                    <a:cubicBezTo>
                      <a:pt x="561" y="1833"/>
                      <a:pt x="590" y="1837"/>
                      <a:pt x="608" y="1837"/>
                    </a:cubicBezTo>
                    <a:cubicBezTo>
                      <a:pt x="616" y="1837"/>
                      <a:pt x="626" y="1835"/>
                      <a:pt x="634" y="1839"/>
                    </a:cubicBezTo>
                    <a:cubicBezTo>
                      <a:pt x="634" y="1839"/>
                      <a:pt x="634" y="1839"/>
                      <a:pt x="634" y="1839"/>
                    </a:cubicBezTo>
                    <a:cubicBezTo>
                      <a:pt x="634" y="1839"/>
                      <a:pt x="635" y="1839"/>
                      <a:pt x="636" y="1840"/>
                    </a:cubicBezTo>
                    <a:cubicBezTo>
                      <a:pt x="636" y="1840"/>
                      <a:pt x="636" y="1840"/>
                      <a:pt x="636" y="1840"/>
                    </a:cubicBezTo>
                    <a:cubicBezTo>
                      <a:pt x="638" y="1841"/>
                      <a:pt x="639" y="1843"/>
                      <a:pt x="639" y="1844"/>
                    </a:cubicBezTo>
                    <a:cubicBezTo>
                      <a:pt x="640" y="1845"/>
                      <a:pt x="640" y="1847"/>
                      <a:pt x="639" y="1849"/>
                    </a:cubicBezTo>
                    <a:cubicBezTo>
                      <a:pt x="638" y="1850"/>
                      <a:pt x="638" y="1850"/>
                      <a:pt x="638" y="1850"/>
                    </a:cubicBezTo>
                    <a:cubicBezTo>
                      <a:pt x="637" y="1854"/>
                      <a:pt x="633" y="1858"/>
                      <a:pt x="631" y="1862"/>
                    </a:cubicBezTo>
                    <a:cubicBezTo>
                      <a:pt x="631" y="1862"/>
                      <a:pt x="631" y="1862"/>
                      <a:pt x="631" y="1862"/>
                    </a:cubicBezTo>
                    <a:cubicBezTo>
                      <a:pt x="625" y="1873"/>
                      <a:pt x="625" y="1873"/>
                      <a:pt x="625" y="1873"/>
                    </a:cubicBezTo>
                    <a:cubicBezTo>
                      <a:pt x="624" y="1874"/>
                      <a:pt x="623" y="1876"/>
                      <a:pt x="621" y="1878"/>
                    </a:cubicBezTo>
                    <a:cubicBezTo>
                      <a:pt x="618" y="1879"/>
                      <a:pt x="616" y="1881"/>
                      <a:pt x="613" y="1882"/>
                    </a:cubicBezTo>
                    <a:cubicBezTo>
                      <a:pt x="612" y="1882"/>
                      <a:pt x="611" y="1883"/>
                      <a:pt x="610" y="1883"/>
                    </a:cubicBezTo>
                    <a:cubicBezTo>
                      <a:pt x="610" y="1883"/>
                      <a:pt x="609" y="1883"/>
                      <a:pt x="609" y="1884"/>
                    </a:cubicBezTo>
                    <a:cubicBezTo>
                      <a:pt x="609" y="1884"/>
                      <a:pt x="609" y="1884"/>
                      <a:pt x="609" y="1884"/>
                    </a:cubicBezTo>
                    <a:cubicBezTo>
                      <a:pt x="607" y="1884"/>
                      <a:pt x="605" y="1885"/>
                      <a:pt x="603" y="1885"/>
                    </a:cubicBezTo>
                    <a:cubicBezTo>
                      <a:pt x="599" y="1886"/>
                      <a:pt x="596" y="1886"/>
                      <a:pt x="592" y="1886"/>
                    </a:cubicBezTo>
                    <a:cubicBezTo>
                      <a:pt x="582" y="1886"/>
                      <a:pt x="582" y="1886"/>
                      <a:pt x="582" y="1886"/>
                    </a:cubicBezTo>
                    <a:cubicBezTo>
                      <a:pt x="582" y="1886"/>
                      <a:pt x="582" y="1886"/>
                      <a:pt x="582" y="1886"/>
                    </a:cubicBezTo>
                    <a:cubicBezTo>
                      <a:pt x="570" y="1886"/>
                      <a:pt x="557" y="1886"/>
                      <a:pt x="545" y="1886"/>
                    </a:cubicBezTo>
                    <a:cubicBezTo>
                      <a:pt x="540" y="1886"/>
                      <a:pt x="528" y="1885"/>
                      <a:pt x="527" y="1878"/>
                    </a:cubicBezTo>
                    <a:cubicBezTo>
                      <a:pt x="527" y="1877"/>
                      <a:pt x="527" y="1876"/>
                      <a:pt x="527" y="1875"/>
                    </a:cubicBezTo>
                    <a:close/>
                    <a:moveTo>
                      <a:pt x="545" y="2017"/>
                    </a:moveTo>
                    <a:cubicBezTo>
                      <a:pt x="545" y="2017"/>
                      <a:pt x="545" y="2017"/>
                      <a:pt x="545" y="2017"/>
                    </a:cubicBezTo>
                    <a:cubicBezTo>
                      <a:pt x="543" y="2024"/>
                      <a:pt x="538" y="2031"/>
                      <a:pt x="534" y="2038"/>
                    </a:cubicBezTo>
                    <a:cubicBezTo>
                      <a:pt x="534" y="2038"/>
                      <a:pt x="534" y="2038"/>
                      <a:pt x="534" y="2038"/>
                    </a:cubicBezTo>
                    <a:cubicBezTo>
                      <a:pt x="530" y="2045"/>
                      <a:pt x="527" y="2053"/>
                      <a:pt x="521" y="2060"/>
                    </a:cubicBezTo>
                    <a:cubicBezTo>
                      <a:pt x="521" y="2061"/>
                      <a:pt x="520" y="2061"/>
                      <a:pt x="520" y="2062"/>
                    </a:cubicBezTo>
                    <a:cubicBezTo>
                      <a:pt x="520" y="2062"/>
                      <a:pt x="520" y="2062"/>
                      <a:pt x="520" y="2062"/>
                    </a:cubicBezTo>
                    <a:cubicBezTo>
                      <a:pt x="519" y="2063"/>
                      <a:pt x="518" y="2064"/>
                      <a:pt x="517" y="2064"/>
                    </a:cubicBezTo>
                    <a:cubicBezTo>
                      <a:pt x="517" y="2065"/>
                      <a:pt x="517" y="2065"/>
                      <a:pt x="516" y="2065"/>
                    </a:cubicBezTo>
                    <a:cubicBezTo>
                      <a:pt x="516" y="2065"/>
                      <a:pt x="516" y="2066"/>
                      <a:pt x="516" y="2066"/>
                    </a:cubicBezTo>
                    <a:cubicBezTo>
                      <a:pt x="510" y="2071"/>
                      <a:pt x="503" y="2074"/>
                      <a:pt x="496" y="2076"/>
                    </a:cubicBezTo>
                    <a:cubicBezTo>
                      <a:pt x="495" y="2076"/>
                      <a:pt x="494" y="2076"/>
                      <a:pt x="493" y="2077"/>
                    </a:cubicBezTo>
                    <a:cubicBezTo>
                      <a:pt x="489" y="2078"/>
                      <a:pt x="484" y="2078"/>
                      <a:pt x="480" y="2078"/>
                    </a:cubicBezTo>
                    <a:cubicBezTo>
                      <a:pt x="476" y="2078"/>
                      <a:pt x="476" y="2078"/>
                      <a:pt x="476" y="2078"/>
                    </a:cubicBezTo>
                    <a:cubicBezTo>
                      <a:pt x="476" y="2078"/>
                      <a:pt x="476" y="2078"/>
                      <a:pt x="476" y="2078"/>
                    </a:cubicBezTo>
                    <a:cubicBezTo>
                      <a:pt x="458" y="2078"/>
                      <a:pt x="439" y="2078"/>
                      <a:pt x="421" y="2079"/>
                    </a:cubicBezTo>
                    <a:cubicBezTo>
                      <a:pt x="419" y="2079"/>
                      <a:pt x="418" y="2078"/>
                      <a:pt x="416" y="2078"/>
                    </a:cubicBezTo>
                    <a:cubicBezTo>
                      <a:pt x="414" y="2078"/>
                      <a:pt x="412" y="2078"/>
                      <a:pt x="410" y="2077"/>
                    </a:cubicBezTo>
                    <a:cubicBezTo>
                      <a:pt x="406" y="2076"/>
                      <a:pt x="404" y="2074"/>
                      <a:pt x="402" y="2072"/>
                    </a:cubicBezTo>
                    <a:cubicBezTo>
                      <a:pt x="401" y="2070"/>
                      <a:pt x="400" y="2068"/>
                      <a:pt x="400" y="2066"/>
                    </a:cubicBezTo>
                    <a:cubicBezTo>
                      <a:pt x="400" y="2064"/>
                      <a:pt x="401" y="2062"/>
                      <a:pt x="402" y="2060"/>
                    </a:cubicBezTo>
                    <a:cubicBezTo>
                      <a:pt x="402" y="2059"/>
                      <a:pt x="402" y="2059"/>
                      <a:pt x="403" y="2059"/>
                    </a:cubicBezTo>
                    <a:cubicBezTo>
                      <a:pt x="403" y="2058"/>
                      <a:pt x="403" y="2058"/>
                      <a:pt x="403" y="2058"/>
                    </a:cubicBezTo>
                    <a:cubicBezTo>
                      <a:pt x="404" y="2057"/>
                      <a:pt x="404" y="2057"/>
                      <a:pt x="404" y="2057"/>
                    </a:cubicBezTo>
                    <a:cubicBezTo>
                      <a:pt x="404" y="2057"/>
                      <a:pt x="404" y="2057"/>
                      <a:pt x="404" y="2057"/>
                    </a:cubicBezTo>
                    <a:cubicBezTo>
                      <a:pt x="409" y="2050"/>
                      <a:pt x="413" y="2043"/>
                      <a:pt x="418" y="2035"/>
                    </a:cubicBezTo>
                    <a:cubicBezTo>
                      <a:pt x="422" y="2030"/>
                      <a:pt x="425" y="2024"/>
                      <a:pt x="430" y="2019"/>
                    </a:cubicBezTo>
                    <a:cubicBezTo>
                      <a:pt x="430" y="2018"/>
                      <a:pt x="431" y="2018"/>
                      <a:pt x="431" y="2017"/>
                    </a:cubicBezTo>
                    <a:cubicBezTo>
                      <a:pt x="431" y="2017"/>
                      <a:pt x="432" y="2017"/>
                      <a:pt x="432" y="2017"/>
                    </a:cubicBezTo>
                    <a:cubicBezTo>
                      <a:pt x="433" y="2016"/>
                      <a:pt x="434" y="2015"/>
                      <a:pt x="435" y="2014"/>
                    </a:cubicBezTo>
                    <a:cubicBezTo>
                      <a:pt x="435" y="2014"/>
                      <a:pt x="435" y="2014"/>
                      <a:pt x="435" y="2014"/>
                    </a:cubicBezTo>
                    <a:cubicBezTo>
                      <a:pt x="435" y="2014"/>
                      <a:pt x="435" y="2014"/>
                      <a:pt x="435" y="2014"/>
                    </a:cubicBezTo>
                    <a:cubicBezTo>
                      <a:pt x="441" y="2009"/>
                      <a:pt x="449" y="2006"/>
                      <a:pt x="457" y="2004"/>
                    </a:cubicBezTo>
                    <a:cubicBezTo>
                      <a:pt x="457" y="2004"/>
                      <a:pt x="457" y="2004"/>
                      <a:pt x="457" y="2004"/>
                    </a:cubicBezTo>
                    <a:cubicBezTo>
                      <a:pt x="457" y="2004"/>
                      <a:pt x="458" y="2004"/>
                      <a:pt x="458" y="2004"/>
                    </a:cubicBezTo>
                    <a:cubicBezTo>
                      <a:pt x="459" y="2004"/>
                      <a:pt x="461" y="2004"/>
                      <a:pt x="462" y="2004"/>
                    </a:cubicBezTo>
                    <a:cubicBezTo>
                      <a:pt x="463" y="2003"/>
                      <a:pt x="464" y="2003"/>
                      <a:pt x="465" y="2003"/>
                    </a:cubicBezTo>
                    <a:cubicBezTo>
                      <a:pt x="466" y="2003"/>
                      <a:pt x="467" y="2003"/>
                      <a:pt x="468" y="2003"/>
                    </a:cubicBezTo>
                    <a:cubicBezTo>
                      <a:pt x="468" y="2003"/>
                      <a:pt x="469" y="2003"/>
                      <a:pt x="470" y="2003"/>
                    </a:cubicBezTo>
                    <a:cubicBezTo>
                      <a:pt x="471" y="2003"/>
                      <a:pt x="471" y="2003"/>
                      <a:pt x="471" y="2003"/>
                    </a:cubicBezTo>
                    <a:cubicBezTo>
                      <a:pt x="471" y="2003"/>
                      <a:pt x="471" y="2003"/>
                      <a:pt x="471" y="2003"/>
                    </a:cubicBezTo>
                    <a:cubicBezTo>
                      <a:pt x="488" y="2003"/>
                      <a:pt x="504" y="2003"/>
                      <a:pt x="521" y="2003"/>
                    </a:cubicBezTo>
                    <a:cubicBezTo>
                      <a:pt x="521" y="2003"/>
                      <a:pt x="521" y="2003"/>
                      <a:pt x="521" y="2003"/>
                    </a:cubicBezTo>
                    <a:cubicBezTo>
                      <a:pt x="524" y="2003"/>
                      <a:pt x="524" y="2003"/>
                      <a:pt x="524" y="2003"/>
                    </a:cubicBezTo>
                    <a:cubicBezTo>
                      <a:pt x="528" y="2003"/>
                      <a:pt x="532" y="2003"/>
                      <a:pt x="535" y="2004"/>
                    </a:cubicBezTo>
                    <a:cubicBezTo>
                      <a:pt x="536" y="2004"/>
                      <a:pt x="536" y="2005"/>
                      <a:pt x="537" y="2005"/>
                    </a:cubicBezTo>
                    <a:cubicBezTo>
                      <a:pt x="537" y="2005"/>
                      <a:pt x="538" y="2005"/>
                      <a:pt x="538" y="2006"/>
                    </a:cubicBezTo>
                    <a:cubicBezTo>
                      <a:pt x="538" y="2006"/>
                      <a:pt x="539" y="2006"/>
                      <a:pt x="539" y="2006"/>
                    </a:cubicBezTo>
                    <a:cubicBezTo>
                      <a:pt x="543" y="2008"/>
                      <a:pt x="546" y="2012"/>
                      <a:pt x="545" y="2017"/>
                    </a:cubicBezTo>
                    <a:close/>
                    <a:moveTo>
                      <a:pt x="579" y="1956"/>
                    </a:moveTo>
                    <a:cubicBezTo>
                      <a:pt x="579" y="1956"/>
                      <a:pt x="579" y="1956"/>
                      <a:pt x="579" y="1956"/>
                    </a:cubicBezTo>
                    <a:cubicBezTo>
                      <a:pt x="579" y="1956"/>
                      <a:pt x="579" y="1956"/>
                      <a:pt x="579" y="1956"/>
                    </a:cubicBezTo>
                    <a:cubicBezTo>
                      <a:pt x="578" y="1957"/>
                      <a:pt x="578" y="1958"/>
                      <a:pt x="577" y="1959"/>
                    </a:cubicBezTo>
                    <a:cubicBezTo>
                      <a:pt x="577" y="1959"/>
                      <a:pt x="577" y="1960"/>
                      <a:pt x="577" y="1960"/>
                    </a:cubicBezTo>
                    <a:cubicBezTo>
                      <a:pt x="572" y="1964"/>
                      <a:pt x="566" y="1968"/>
                      <a:pt x="560" y="1970"/>
                    </a:cubicBezTo>
                    <a:cubicBezTo>
                      <a:pt x="560" y="1970"/>
                      <a:pt x="560" y="1970"/>
                      <a:pt x="560" y="1970"/>
                    </a:cubicBezTo>
                    <a:cubicBezTo>
                      <a:pt x="559" y="1970"/>
                      <a:pt x="558" y="1970"/>
                      <a:pt x="557" y="1971"/>
                    </a:cubicBezTo>
                    <a:cubicBezTo>
                      <a:pt x="556" y="1971"/>
                      <a:pt x="556" y="1971"/>
                      <a:pt x="555" y="1971"/>
                    </a:cubicBezTo>
                    <a:cubicBezTo>
                      <a:pt x="554" y="1971"/>
                      <a:pt x="554" y="1971"/>
                      <a:pt x="553" y="1971"/>
                    </a:cubicBezTo>
                    <a:cubicBezTo>
                      <a:pt x="550" y="1972"/>
                      <a:pt x="546" y="1973"/>
                      <a:pt x="542" y="1973"/>
                    </a:cubicBezTo>
                    <a:cubicBezTo>
                      <a:pt x="541" y="1973"/>
                      <a:pt x="541" y="1973"/>
                      <a:pt x="541" y="1973"/>
                    </a:cubicBezTo>
                    <a:cubicBezTo>
                      <a:pt x="534" y="1973"/>
                      <a:pt x="527" y="1973"/>
                      <a:pt x="520" y="1973"/>
                    </a:cubicBezTo>
                    <a:cubicBezTo>
                      <a:pt x="510" y="1973"/>
                      <a:pt x="499" y="1973"/>
                      <a:pt x="489" y="1973"/>
                    </a:cubicBezTo>
                    <a:cubicBezTo>
                      <a:pt x="488" y="1973"/>
                      <a:pt x="486" y="1973"/>
                      <a:pt x="484" y="1973"/>
                    </a:cubicBezTo>
                    <a:cubicBezTo>
                      <a:pt x="484" y="1973"/>
                      <a:pt x="484" y="1973"/>
                      <a:pt x="483" y="1973"/>
                    </a:cubicBezTo>
                    <a:cubicBezTo>
                      <a:pt x="482" y="1972"/>
                      <a:pt x="480" y="1972"/>
                      <a:pt x="479" y="1972"/>
                    </a:cubicBezTo>
                    <a:cubicBezTo>
                      <a:pt x="479" y="1972"/>
                      <a:pt x="479" y="1972"/>
                      <a:pt x="479" y="1972"/>
                    </a:cubicBezTo>
                    <a:cubicBezTo>
                      <a:pt x="479" y="1972"/>
                      <a:pt x="479" y="1972"/>
                      <a:pt x="479" y="1972"/>
                    </a:cubicBezTo>
                    <a:cubicBezTo>
                      <a:pt x="474" y="1970"/>
                      <a:pt x="470" y="1968"/>
                      <a:pt x="470" y="1963"/>
                    </a:cubicBezTo>
                    <a:cubicBezTo>
                      <a:pt x="470" y="1962"/>
                      <a:pt x="470" y="1961"/>
                      <a:pt x="470" y="1960"/>
                    </a:cubicBezTo>
                    <a:cubicBezTo>
                      <a:pt x="470" y="1960"/>
                      <a:pt x="470" y="1959"/>
                      <a:pt x="471" y="1959"/>
                    </a:cubicBezTo>
                    <a:cubicBezTo>
                      <a:pt x="471" y="1958"/>
                      <a:pt x="471" y="1957"/>
                      <a:pt x="472" y="1957"/>
                    </a:cubicBezTo>
                    <a:cubicBezTo>
                      <a:pt x="472" y="1957"/>
                      <a:pt x="472" y="1956"/>
                      <a:pt x="472" y="1956"/>
                    </a:cubicBezTo>
                    <a:cubicBezTo>
                      <a:pt x="472" y="1956"/>
                      <a:pt x="472" y="1956"/>
                      <a:pt x="472" y="1956"/>
                    </a:cubicBezTo>
                    <a:cubicBezTo>
                      <a:pt x="473" y="1955"/>
                      <a:pt x="474" y="1954"/>
                      <a:pt x="474" y="1953"/>
                    </a:cubicBezTo>
                    <a:cubicBezTo>
                      <a:pt x="479" y="1945"/>
                      <a:pt x="485" y="1938"/>
                      <a:pt x="490" y="1930"/>
                    </a:cubicBezTo>
                    <a:cubicBezTo>
                      <a:pt x="490" y="1930"/>
                      <a:pt x="490" y="1930"/>
                      <a:pt x="490" y="1930"/>
                    </a:cubicBezTo>
                    <a:cubicBezTo>
                      <a:pt x="492" y="1927"/>
                      <a:pt x="492" y="1927"/>
                      <a:pt x="492" y="1927"/>
                    </a:cubicBezTo>
                    <a:cubicBezTo>
                      <a:pt x="493" y="1925"/>
                      <a:pt x="495" y="1923"/>
                      <a:pt x="498" y="1921"/>
                    </a:cubicBezTo>
                    <a:cubicBezTo>
                      <a:pt x="499" y="1920"/>
                      <a:pt x="501" y="1919"/>
                      <a:pt x="503" y="1918"/>
                    </a:cubicBezTo>
                    <a:cubicBezTo>
                      <a:pt x="504" y="1918"/>
                      <a:pt x="505" y="1917"/>
                      <a:pt x="506" y="1917"/>
                    </a:cubicBezTo>
                    <a:cubicBezTo>
                      <a:pt x="506" y="1917"/>
                      <a:pt x="506" y="1917"/>
                      <a:pt x="507" y="1917"/>
                    </a:cubicBezTo>
                    <a:cubicBezTo>
                      <a:pt x="507" y="1917"/>
                      <a:pt x="507" y="1916"/>
                      <a:pt x="507" y="1916"/>
                    </a:cubicBezTo>
                    <a:cubicBezTo>
                      <a:pt x="508" y="1916"/>
                      <a:pt x="508" y="1916"/>
                      <a:pt x="508" y="1916"/>
                    </a:cubicBezTo>
                    <a:cubicBezTo>
                      <a:pt x="511" y="1915"/>
                      <a:pt x="514" y="1914"/>
                      <a:pt x="517" y="1913"/>
                    </a:cubicBezTo>
                    <a:cubicBezTo>
                      <a:pt x="521" y="1913"/>
                      <a:pt x="525" y="1912"/>
                      <a:pt x="528" y="1912"/>
                    </a:cubicBezTo>
                    <a:cubicBezTo>
                      <a:pt x="538" y="1912"/>
                      <a:pt x="538" y="1912"/>
                      <a:pt x="538" y="1912"/>
                    </a:cubicBezTo>
                    <a:cubicBezTo>
                      <a:pt x="541" y="1912"/>
                      <a:pt x="543" y="1912"/>
                      <a:pt x="545" y="1912"/>
                    </a:cubicBezTo>
                    <a:cubicBezTo>
                      <a:pt x="555" y="1912"/>
                      <a:pt x="564" y="1912"/>
                      <a:pt x="573" y="1912"/>
                    </a:cubicBezTo>
                    <a:cubicBezTo>
                      <a:pt x="573" y="1912"/>
                      <a:pt x="573" y="1912"/>
                      <a:pt x="573" y="1912"/>
                    </a:cubicBezTo>
                    <a:cubicBezTo>
                      <a:pt x="577" y="1912"/>
                      <a:pt x="577" y="1912"/>
                      <a:pt x="577" y="1912"/>
                    </a:cubicBezTo>
                    <a:cubicBezTo>
                      <a:pt x="581" y="1912"/>
                      <a:pt x="584" y="1913"/>
                      <a:pt x="587" y="1913"/>
                    </a:cubicBezTo>
                    <a:cubicBezTo>
                      <a:pt x="589" y="1914"/>
                      <a:pt x="590" y="1915"/>
                      <a:pt x="592" y="1915"/>
                    </a:cubicBezTo>
                    <a:cubicBezTo>
                      <a:pt x="596" y="1918"/>
                      <a:pt x="599" y="1921"/>
                      <a:pt x="595" y="1927"/>
                    </a:cubicBezTo>
                    <a:cubicBezTo>
                      <a:pt x="592" y="1934"/>
                      <a:pt x="588" y="1941"/>
                      <a:pt x="584" y="1948"/>
                    </a:cubicBezTo>
                    <a:cubicBezTo>
                      <a:pt x="579" y="1956"/>
                      <a:pt x="579" y="1956"/>
                      <a:pt x="579" y="1956"/>
                    </a:cubicBezTo>
                    <a:cubicBezTo>
                      <a:pt x="579" y="1956"/>
                      <a:pt x="579" y="1956"/>
                      <a:pt x="579" y="1956"/>
                    </a:cubicBezTo>
                    <a:close/>
                    <a:moveTo>
                      <a:pt x="1064" y="2056"/>
                    </a:moveTo>
                    <a:cubicBezTo>
                      <a:pt x="1064" y="2057"/>
                      <a:pt x="1064" y="2059"/>
                      <a:pt x="1064" y="2060"/>
                    </a:cubicBezTo>
                    <a:cubicBezTo>
                      <a:pt x="1064" y="2060"/>
                      <a:pt x="1064" y="2060"/>
                      <a:pt x="1064" y="2061"/>
                    </a:cubicBezTo>
                    <a:cubicBezTo>
                      <a:pt x="1063" y="2062"/>
                      <a:pt x="1063" y="2063"/>
                      <a:pt x="1062" y="2064"/>
                    </a:cubicBezTo>
                    <a:cubicBezTo>
                      <a:pt x="1062" y="2064"/>
                      <a:pt x="1062" y="2064"/>
                      <a:pt x="1062" y="2064"/>
                    </a:cubicBezTo>
                    <a:cubicBezTo>
                      <a:pt x="1062" y="2064"/>
                      <a:pt x="1062" y="2064"/>
                      <a:pt x="1062" y="2064"/>
                    </a:cubicBezTo>
                    <a:cubicBezTo>
                      <a:pt x="1061" y="2065"/>
                      <a:pt x="1060" y="2066"/>
                      <a:pt x="1059" y="2067"/>
                    </a:cubicBezTo>
                    <a:cubicBezTo>
                      <a:pt x="1059" y="2067"/>
                      <a:pt x="1059" y="2067"/>
                      <a:pt x="1059" y="2068"/>
                    </a:cubicBezTo>
                    <a:cubicBezTo>
                      <a:pt x="1058" y="2069"/>
                      <a:pt x="1057" y="2069"/>
                      <a:pt x="1056" y="2070"/>
                    </a:cubicBezTo>
                    <a:cubicBezTo>
                      <a:pt x="1056" y="2070"/>
                      <a:pt x="1055" y="2071"/>
                      <a:pt x="1055" y="2071"/>
                    </a:cubicBezTo>
                    <a:cubicBezTo>
                      <a:pt x="1055" y="2071"/>
                      <a:pt x="1055" y="2071"/>
                      <a:pt x="1055" y="2071"/>
                    </a:cubicBezTo>
                    <a:cubicBezTo>
                      <a:pt x="1053" y="2072"/>
                      <a:pt x="1052" y="2072"/>
                      <a:pt x="1051" y="2073"/>
                    </a:cubicBezTo>
                    <a:cubicBezTo>
                      <a:pt x="1051" y="2073"/>
                      <a:pt x="1051" y="2073"/>
                      <a:pt x="1050" y="2073"/>
                    </a:cubicBezTo>
                    <a:cubicBezTo>
                      <a:pt x="1049" y="2074"/>
                      <a:pt x="1048" y="2074"/>
                      <a:pt x="1047" y="2074"/>
                    </a:cubicBezTo>
                    <a:cubicBezTo>
                      <a:pt x="1047" y="2075"/>
                      <a:pt x="1046" y="2075"/>
                      <a:pt x="1046" y="2075"/>
                    </a:cubicBezTo>
                    <a:cubicBezTo>
                      <a:pt x="1046" y="2075"/>
                      <a:pt x="1045" y="2075"/>
                      <a:pt x="1045" y="2075"/>
                    </a:cubicBezTo>
                    <a:cubicBezTo>
                      <a:pt x="1045" y="2075"/>
                      <a:pt x="1045" y="2075"/>
                      <a:pt x="1044" y="2075"/>
                    </a:cubicBezTo>
                    <a:cubicBezTo>
                      <a:pt x="1043" y="2076"/>
                      <a:pt x="1042" y="2076"/>
                      <a:pt x="1041" y="2076"/>
                    </a:cubicBezTo>
                    <a:cubicBezTo>
                      <a:pt x="1039" y="2076"/>
                      <a:pt x="1038" y="2076"/>
                      <a:pt x="1037" y="2077"/>
                    </a:cubicBezTo>
                    <a:cubicBezTo>
                      <a:pt x="1036" y="2077"/>
                      <a:pt x="1035" y="2077"/>
                      <a:pt x="1034" y="2077"/>
                    </a:cubicBezTo>
                    <a:cubicBezTo>
                      <a:pt x="1033" y="2077"/>
                      <a:pt x="1033" y="2077"/>
                      <a:pt x="1033" y="2077"/>
                    </a:cubicBezTo>
                    <a:cubicBezTo>
                      <a:pt x="1031" y="2077"/>
                      <a:pt x="1031" y="2077"/>
                      <a:pt x="1031" y="2077"/>
                    </a:cubicBezTo>
                    <a:cubicBezTo>
                      <a:pt x="1031" y="2077"/>
                      <a:pt x="1031" y="2077"/>
                      <a:pt x="1031" y="2077"/>
                    </a:cubicBezTo>
                    <a:cubicBezTo>
                      <a:pt x="1025" y="2077"/>
                      <a:pt x="1018" y="2077"/>
                      <a:pt x="1011" y="2077"/>
                    </a:cubicBezTo>
                    <a:cubicBezTo>
                      <a:pt x="981" y="2077"/>
                      <a:pt x="630" y="2078"/>
                      <a:pt x="605" y="2078"/>
                    </a:cubicBezTo>
                    <a:cubicBezTo>
                      <a:pt x="604" y="2078"/>
                      <a:pt x="602" y="2078"/>
                      <a:pt x="600" y="2078"/>
                    </a:cubicBezTo>
                    <a:cubicBezTo>
                      <a:pt x="598" y="2077"/>
                      <a:pt x="596" y="2077"/>
                      <a:pt x="594" y="2076"/>
                    </a:cubicBezTo>
                    <a:cubicBezTo>
                      <a:pt x="590" y="2075"/>
                      <a:pt x="588" y="2074"/>
                      <a:pt x="586" y="2072"/>
                    </a:cubicBezTo>
                    <a:cubicBezTo>
                      <a:pt x="584" y="2070"/>
                      <a:pt x="583" y="2068"/>
                      <a:pt x="582" y="2065"/>
                    </a:cubicBezTo>
                    <a:cubicBezTo>
                      <a:pt x="582" y="2063"/>
                      <a:pt x="582" y="2060"/>
                      <a:pt x="584" y="2057"/>
                    </a:cubicBezTo>
                    <a:cubicBezTo>
                      <a:pt x="584" y="2056"/>
                      <a:pt x="584" y="2056"/>
                      <a:pt x="584" y="2056"/>
                    </a:cubicBezTo>
                    <a:cubicBezTo>
                      <a:pt x="584" y="2056"/>
                      <a:pt x="584" y="2056"/>
                      <a:pt x="584" y="2056"/>
                    </a:cubicBezTo>
                    <a:cubicBezTo>
                      <a:pt x="588" y="2048"/>
                      <a:pt x="592" y="2040"/>
                      <a:pt x="596" y="2031"/>
                    </a:cubicBezTo>
                    <a:cubicBezTo>
                      <a:pt x="597" y="2030"/>
                      <a:pt x="598" y="2029"/>
                      <a:pt x="598" y="2027"/>
                    </a:cubicBezTo>
                    <a:cubicBezTo>
                      <a:pt x="601" y="2021"/>
                      <a:pt x="601" y="2021"/>
                      <a:pt x="601" y="2021"/>
                    </a:cubicBezTo>
                    <a:cubicBezTo>
                      <a:pt x="603" y="2018"/>
                      <a:pt x="605" y="2016"/>
                      <a:pt x="607" y="2014"/>
                    </a:cubicBezTo>
                    <a:cubicBezTo>
                      <a:pt x="608" y="2013"/>
                      <a:pt x="609" y="2013"/>
                      <a:pt x="609" y="2012"/>
                    </a:cubicBezTo>
                    <a:cubicBezTo>
                      <a:pt x="610" y="2012"/>
                      <a:pt x="610" y="2012"/>
                      <a:pt x="610" y="2011"/>
                    </a:cubicBezTo>
                    <a:cubicBezTo>
                      <a:pt x="611" y="2011"/>
                      <a:pt x="612" y="2011"/>
                      <a:pt x="612" y="2010"/>
                    </a:cubicBezTo>
                    <a:cubicBezTo>
                      <a:pt x="612" y="2010"/>
                      <a:pt x="612" y="2010"/>
                      <a:pt x="613" y="2010"/>
                    </a:cubicBezTo>
                    <a:cubicBezTo>
                      <a:pt x="613" y="2010"/>
                      <a:pt x="613" y="2010"/>
                      <a:pt x="614" y="2009"/>
                    </a:cubicBezTo>
                    <a:cubicBezTo>
                      <a:pt x="615" y="2009"/>
                      <a:pt x="616" y="2008"/>
                      <a:pt x="617" y="2008"/>
                    </a:cubicBezTo>
                    <a:cubicBezTo>
                      <a:pt x="617" y="2008"/>
                      <a:pt x="618" y="2007"/>
                      <a:pt x="618" y="2007"/>
                    </a:cubicBezTo>
                    <a:cubicBezTo>
                      <a:pt x="619" y="2007"/>
                      <a:pt x="620" y="2007"/>
                      <a:pt x="621" y="2006"/>
                    </a:cubicBezTo>
                    <a:cubicBezTo>
                      <a:pt x="622" y="2006"/>
                      <a:pt x="623" y="2005"/>
                      <a:pt x="625" y="2005"/>
                    </a:cubicBezTo>
                    <a:cubicBezTo>
                      <a:pt x="625" y="2005"/>
                      <a:pt x="626" y="2004"/>
                      <a:pt x="627" y="2004"/>
                    </a:cubicBezTo>
                    <a:cubicBezTo>
                      <a:pt x="627" y="2004"/>
                      <a:pt x="628" y="2004"/>
                      <a:pt x="628" y="2004"/>
                    </a:cubicBezTo>
                    <a:cubicBezTo>
                      <a:pt x="632" y="2003"/>
                      <a:pt x="636" y="2002"/>
                      <a:pt x="640" y="2002"/>
                    </a:cubicBezTo>
                    <a:cubicBezTo>
                      <a:pt x="640" y="2002"/>
                      <a:pt x="1008" y="2001"/>
                      <a:pt x="1021" y="2001"/>
                    </a:cubicBezTo>
                    <a:cubicBezTo>
                      <a:pt x="1026" y="2001"/>
                      <a:pt x="1030" y="2001"/>
                      <a:pt x="1034" y="2001"/>
                    </a:cubicBezTo>
                    <a:cubicBezTo>
                      <a:pt x="1036" y="2001"/>
                      <a:pt x="1038" y="2002"/>
                      <a:pt x="1040" y="2002"/>
                    </a:cubicBezTo>
                    <a:cubicBezTo>
                      <a:pt x="1040" y="2002"/>
                      <a:pt x="1040" y="2002"/>
                      <a:pt x="1041" y="2002"/>
                    </a:cubicBezTo>
                    <a:cubicBezTo>
                      <a:pt x="1042" y="2002"/>
                      <a:pt x="1044" y="2002"/>
                      <a:pt x="1045" y="2003"/>
                    </a:cubicBezTo>
                    <a:cubicBezTo>
                      <a:pt x="1045" y="2003"/>
                      <a:pt x="1046" y="2003"/>
                      <a:pt x="1046" y="2003"/>
                    </a:cubicBezTo>
                    <a:cubicBezTo>
                      <a:pt x="1046" y="2003"/>
                      <a:pt x="1046" y="2003"/>
                      <a:pt x="1046" y="2003"/>
                    </a:cubicBezTo>
                    <a:cubicBezTo>
                      <a:pt x="1048" y="2003"/>
                      <a:pt x="1049" y="2004"/>
                      <a:pt x="1050" y="2004"/>
                    </a:cubicBezTo>
                    <a:cubicBezTo>
                      <a:pt x="1050" y="2004"/>
                      <a:pt x="1051" y="2005"/>
                      <a:pt x="1051" y="2005"/>
                    </a:cubicBezTo>
                    <a:cubicBezTo>
                      <a:pt x="1052" y="2005"/>
                      <a:pt x="1053" y="2006"/>
                      <a:pt x="1054" y="2006"/>
                    </a:cubicBezTo>
                    <a:cubicBezTo>
                      <a:pt x="1055" y="2006"/>
                      <a:pt x="1055" y="2007"/>
                      <a:pt x="1055" y="2007"/>
                    </a:cubicBezTo>
                    <a:cubicBezTo>
                      <a:pt x="1055" y="2007"/>
                      <a:pt x="1055" y="2007"/>
                      <a:pt x="1056" y="2007"/>
                    </a:cubicBezTo>
                    <a:cubicBezTo>
                      <a:pt x="1056" y="2008"/>
                      <a:pt x="1057" y="2008"/>
                      <a:pt x="1058" y="2009"/>
                    </a:cubicBezTo>
                    <a:cubicBezTo>
                      <a:pt x="1059" y="2010"/>
                      <a:pt x="1061" y="2011"/>
                      <a:pt x="1061" y="2013"/>
                    </a:cubicBezTo>
                    <a:cubicBezTo>
                      <a:pt x="1063" y="2015"/>
                      <a:pt x="1064" y="2017"/>
                      <a:pt x="1064" y="2020"/>
                    </a:cubicBezTo>
                    <a:cubicBezTo>
                      <a:pt x="1064" y="2022"/>
                      <a:pt x="1064" y="2022"/>
                      <a:pt x="1064" y="2022"/>
                    </a:cubicBezTo>
                    <a:cubicBezTo>
                      <a:pt x="1064" y="2022"/>
                      <a:pt x="1064" y="2022"/>
                      <a:pt x="1064" y="2022"/>
                    </a:cubicBezTo>
                    <a:cubicBezTo>
                      <a:pt x="1064" y="2031"/>
                      <a:pt x="1064" y="2040"/>
                      <a:pt x="1064" y="2049"/>
                    </a:cubicBezTo>
                    <a:cubicBezTo>
                      <a:pt x="1064" y="2051"/>
                      <a:pt x="1064" y="2054"/>
                      <a:pt x="1064" y="2056"/>
                    </a:cubicBezTo>
                    <a:close/>
                    <a:moveTo>
                      <a:pt x="1114" y="1878"/>
                    </a:moveTo>
                    <a:cubicBezTo>
                      <a:pt x="1114" y="1878"/>
                      <a:pt x="1114" y="1877"/>
                      <a:pt x="1113" y="1877"/>
                    </a:cubicBezTo>
                    <a:cubicBezTo>
                      <a:pt x="1113" y="1877"/>
                      <a:pt x="1113" y="1877"/>
                      <a:pt x="1113" y="1877"/>
                    </a:cubicBezTo>
                    <a:cubicBezTo>
                      <a:pt x="1112" y="1875"/>
                      <a:pt x="1111" y="1873"/>
                      <a:pt x="1111" y="1871"/>
                    </a:cubicBezTo>
                    <a:cubicBezTo>
                      <a:pt x="1111" y="1870"/>
                      <a:pt x="1111" y="1870"/>
                      <a:pt x="1111" y="1870"/>
                    </a:cubicBezTo>
                    <a:cubicBezTo>
                      <a:pt x="1110" y="1868"/>
                      <a:pt x="1110" y="1867"/>
                      <a:pt x="1110" y="1866"/>
                    </a:cubicBezTo>
                    <a:cubicBezTo>
                      <a:pt x="1110" y="1866"/>
                      <a:pt x="1110" y="1866"/>
                      <a:pt x="1110" y="1866"/>
                    </a:cubicBezTo>
                    <a:cubicBezTo>
                      <a:pt x="1110" y="1861"/>
                      <a:pt x="1109" y="1855"/>
                      <a:pt x="1109" y="1849"/>
                    </a:cubicBezTo>
                    <a:cubicBezTo>
                      <a:pt x="1109" y="1848"/>
                      <a:pt x="1109" y="1848"/>
                      <a:pt x="1109" y="1848"/>
                    </a:cubicBezTo>
                    <a:cubicBezTo>
                      <a:pt x="1109" y="1846"/>
                      <a:pt x="1109" y="1844"/>
                      <a:pt x="1110" y="1843"/>
                    </a:cubicBezTo>
                    <a:cubicBezTo>
                      <a:pt x="1112" y="1841"/>
                      <a:pt x="1113" y="1840"/>
                      <a:pt x="1115" y="1839"/>
                    </a:cubicBezTo>
                    <a:cubicBezTo>
                      <a:pt x="1118" y="1838"/>
                      <a:pt x="1120" y="1837"/>
                      <a:pt x="1123" y="1836"/>
                    </a:cubicBezTo>
                    <a:cubicBezTo>
                      <a:pt x="1123" y="1836"/>
                      <a:pt x="1123" y="1836"/>
                      <a:pt x="1123" y="1836"/>
                    </a:cubicBezTo>
                    <a:cubicBezTo>
                      <a:pt x="1123" y="1836"/>
                      <a:pt x="1123" y="1836"/>
                      <a:pt x="1123" y="1836"/>
                    </a:cubicBezTo>
                    <a:cubicBezTo>
                      <a:pt x="1124" y="1836"/>
                      <a:pt x="1125" y="1836"/>
                      <a:pt x="1126" y="1836"/>
                    </a:cubicBezTo>
                    <a:cubicBezTo>
                      <a:pt x="1127" y="1836"/>
                      <a:pt x="1127" y="1836"/>
                      <a:pt x="1128" y="1836"/>
                    </a:cubicBezTo>
                    <a:cubicBezTo>
                      <a:pt x="1133" y="1835"/>
                      <a:pt x="1138" y="1835"/>
                      <a:pt x="1143" y="1835"/>
                    </a:cubicBezTo>
                    <a:cubicBezTo>
                      <a:pt x="1176" y="1835"/>
                      <a:pt x="1176" y="1835"/>
                      <a:pt x="1176" y="1835"/>
                    </a:cubicBezTo>
                    <a:cubicBezTo>
                      <a:pt x="1178" y="1835"/>
                      <a:pt x="1180" y="1835"/>
                      <a:pt x="1182" y="1836"/>
                    </a:cubicBezTo>
                    <a:cubicBezTo>
                      <a:pt x="1191" y="1837"/>
                      <a:pt x="1201" y="1839"/>
                      <a:pt x="1203" y="1848"/>
                    </a:cubicBezTo>
                    <a:cubicBezTo>
                      <a:pt x="1205" y="1855"/>
                      <a:pt x="1206" y="1863"/>
                      <a:pt x="1207" y="1870"/>
                    </a:cubicBezTo>
                    <a:cubicBezTo>
                      <a:pt x="1207" y="1871"/>
                      <a:pt x="1207" y="1871"/>
                      <a:pt x="1207" y="1871"/>
                    </a:cubicBezTo>
                    <a:cubicBezTo>
                      <a:pt x="1208" y="1873"/>
                      <a:pt x="1207" y="1874"/>
                      <a:pt x="1207" y="1876"/>
                    </a:cubicBezTo>
                    <a:cubicBezTo>
                      <a:pt x="1207" y="1876"/>
                      <a:pt x="1207" y="1876"/>
                      <a:pt x="1206" y="1876"/>
                    </a:cubicBezTo>
                    <a:cubicBezTo>
                      <a:pt x="1206" y="1876"/>
                      <a:pt x="1206" y="1876"/>
                      <a:pt x="1206" y="1876"/>
                    </a:cubicBezTo>
                    <a:cubicBezTo>
                      <a:pt x="1206" y="1877"/>
                      <a:pt x="1206" y="1877"/>
                      <a:pt x="1206" y="1877"/>
                    </a:cubicBezTo>
                    <a:cubicBezTo>
                      <a:pt x="1204" y="1880"/>
                      <a:pt x="1200" y="1882"/>
                      <a:pt x="1195" y="1883"/>
                    </a:cubicBezTo>
                    <a:cubicBezTo>
                      <a:pt x="1195" y="1883"/>
                      <a:pt x="1195" y="1884"/>
                      <a:pt x="1194" y="1884"/>
                    </a:cubicBezTo>
                    <a:cubicBezTo>
                      <a:pt x="1194" y="1884"/>
                      <a:pt x="1193" y="1884"/>
                      <a:pt x="1193" y="1884"/>
                    </a:cubicBezTo>
                    <a:cubicBezTo>
                      <a:pt x="1192" y="1884"/>
                      <a:pt x="1192" y="1884"/>
                      <a:pt x="1192" y="1884"/>
                    </a:cubicBezTo>
                    <a:cubicBezTo>
                      <a:pt x="1191" y="1884"/>
                      <a:pt x="1190" y="1884"/>
                      <a:pt x="1189" y="1885"/>
                    </a:cubicBezTo>
                    <a:cubicBezTo>
                      <a:pt x="1178" y="1886"/>
                      <a:pt x="1164" y="1885"/>
                      <a:pt x="1158" y="1885"/>
                    </a:cubicBezTo>
                    <a:cubicBezTo>
                      <a:pt x="1137" y="1885"/>
                      <a:pt x="1137" y="1885"/>
                      <a:pt x="1137" y="1885"/>
                    </a:cubicBezTo>
                    <a:cubicBezTo>
                      <a:pt x="1135" y="1885"/>
                      <a:pt x="1134" y="1885"/>
                      <a:pt x="1132" y="1885"/>
                    </a:cubicBezTo>
                    <a:cubicBezTo>
                      <a:pt x="1131" y="1884"/>
                      <a:pt x="1130" y="1884"/>
                      <a:pt x="1128" y="1884"/>
                    </a:cubicBezTo>
                    <a:cubicBezTo>
                      <a:pt x="1128" y="1884"/>
                      <a:pt x="1128" y="1884"/>
                      <a:pt x="1127" y="1884"/>
                    </a:cubicBezTo>
                    <a:cubicBezTo>
                      <a:pt x="1127" y="1884"/>
                      <a:pt x="1127" y="1884"/>
                      <a:pt x="1127" y="1884"/>
                    </a:cubicBezTo>
                    <a:cubicBezTo>
                      <a:pt x="1126" y="1883"/>
                      <a:pt x="1125" y="1883"/>
                      <a:pt x="1123" y="1883"/>
                    </a:cubicBezTo>
                    <a:cubicBezTo>
                      <a:pt x="1123" y="1883"/>
                      <a:pt x="1122" y="1882"/>
                      <a:pt x="1122" y="1882"/>
                    </a:cubicBezTo>
                    <a:cubicBezTo>
                      <a:pt x="1121" y="1882"/>
                      <a:pt x="1120" y="1881"/>
                      <a:pt x="1119" y="1881"/>
                    </a:cubicBezTo>
                    <a:cubicBezTo>
                      <a:pt x="1117" y="1880"/>
                      <a:pt x="1116" y="1879"/>
                      <a:pt x="1115" y="1878"/>
                    </a:cubicBezTo>
                    <a:cubicBezTo>
                      <a:pt x="1115" y="1878"/>
                      <a:pt x="1114" y="1878"/>
                      <a:pt x="1114" y="1878"/>
                    </a:cubicBezTo>
                    <a:close/>
                    <a:moveTo>
                      <a:pt x="1120" y="1961"/>
                    </a:moveTo>
                    <a:cubicBezTo>
                      <a:pt x="1118" y="1959"/>
                      <a:pt x="1117" y="1957"/>
                      <a:pt x="1117" y="1955"/>
                    </a:cubicBezTo>
                    <a:cubicBezTo>
                      <a:pt x="1117" y="1952"/>
                      <a:pt x="1117" y="1952"/>
                      <a:pt x="1117" y="1952"/>
                    </a:cubicBezTo>
                    <a:cubicBezTo>
                      <a:pt x="1117" y="1952"/>
                      <a:pt x="1117" y="1952"/>
                      <a:pt x="1117" y="1952"/>
                    </a:cubicBezTo>
                    <a:cubicBezTo>
                      <a:pt x="1116" y="1943"/>
                      <a:pt x="1116" y="1935"/>
                      <a:pt x="1115" y="1926"/>
                    </a:cubicBezTo>
                    <a:cubicBezTo>
                      <a:pt x="1115" y="1926"/>
                      <a:pt x="1115" y="1926"/>
                      <a:pt x="1115" y="1926"/>
                    </a:cubicBezTo>
                    <a:cubicBezTo>
                      <a:pt x="1115" y="1926"/>
                      <a:pt x="1115" y="1926"/>
                      <a:pt x="1115" y="1926"/>
                    </a:cubicBezTo>
                    <a:cubicBezTo>
                      <a:pt x="1115" y="1925"/>
                      <a:pt x="1115" y="1925"/>
                      <a:pt x="1115" y="1924"/>
                    </a:cubicBezTo>
                    <a:cubicBezTo>
                      <a:pt x="1117" y="1906"/>
                      <a:pt x="1155" y="1911"/>
                      <a:pt x="1167" y="1911"/>
                    </a:cubicBezTo>
                    <a:cubicBezTo>
                      <a:pt x="1181" y="1911"/>
                      <a:pt x="1208" y="1907"/>
                      <a:pt x="1216" y="1921"/>
                    </a:cubicBezTo>
                    <a:cubicBezTo>
                      <a:pt x="1217" y="1923"/>
                      <a:pt x="1218" y="1924"/>
                      <a:pt x="1218" y="1925"/>
                    </a:cubicBezTo>
                    <a:cubicBezTo>
                      <a:pt x="1219" y="1927"/>
                      <a:pt x="1219" y="1927"/>
                      <a:pt x="1219" y="1927"/>
                    </a:cubicBezTo>
                    <a:cubicBezTo>
                      <a:pt x="1219" y="1927"/>
                      <a:pt x="1219" y="1927"/>
                      <a:pt x="1219" y="1927"/>
                    </a:cubicBezTo>
                    <a:cubicBezTo>
                      <a:pt x="1219" y="1931"/>
                      <a:pt x="1220" y="1936"/>
                      <a:pt x="1221" y="1940"/>
                    </a:cubicBezTo>
                    <a:cubicBezTo>
                      <a:pt x="1224" y="1955"/>
                      <a:pt x="1224" y="1955"/>
                      <a:pt x="1224" y="1955"/>
                    </a:cubicBezTo>
                    <a:cubicBezTo>
                      <a:pt x="1225" y="1957"/>
                      <a:pt x="1224" y="1959"/>
                      <a:pt x="1223" y="1961"/>
                    </a:cubicBezTo>
                    <a:cubicBezTo>
                      <a:pt x="1223" y="1962"/>
                      <a:pt x="1222" y="1963"/>
                      <a:pt x="1220" y="1964"/>
                    </a:cubicBezTo>
                    <a:cubicBezTo>
                      <a:pt x="1220" y="1965"/>
                      <a:pt x="1219" y="1965"/>
                      <a:pt x="1219" y="1966"/>
                    </a:cubicBezTo>
                    <a:cubicBezTo>
                      <a:pt x="1219" y="1966"/>
                      <a:pt x="1218" y="1966"/>
                      <a:pt x="1218" y="1966"/>
                    </a:cubicBezTo>
                    <a:cubicBezTo>
                      <a:pt x="1218" y="1966"/>
                      <a:pt x="1218" y="1966"/>
                      <a:pt x="1218" y="1967"/>
                    </a:cubicBezTo>
                    <a:cubicBezTo>
                      <a:pt x="1217" y="1967"/>
                      <a:pt x="1216" y="1967"/>
                      <a:pt x="1215" y="1968"/>
                    </a:cubicBezTo>
                    <a:cubicBezTo>
                      <a:pt x="1215" y="1968"/>
                      <a:pt x="1214" y="1968"/>
                      <a:pt x="1213" y="1969"/>
                    </a:cubicBezTo>
                    <a:cubicBezTo>
                      <a:pt x="1213" y="1969"/>
                      <a:pt x="1212" y="1969"/>
                      <a:pt x="1212" y="1969"/>
                    </a:cubicBezTo>
                    <a:cubicBezTo>
                      <a:pt x="1211" y="1969"/>
                      <a:pt x="1211" y="1970"/>
                      <a:pt x="1210" y="1970"/>
                    </a:cubicBezTo>
                    <a:cubicBezTo>
                      <a:pt x="1209" y="1970"/>
                      <a:pt x="1209" y="1970"/>
                      <a:pt x="1208" y="1970"/>
                    </a:cubicBezTo>
                    <a:cubicBezTo>
                      <a:pt x="1208" y="1970"/>
                      <a:pt x="1207" y="1970"/>
                      <a:pt x="1207" y="1970"/>
                    </a:cubicBezTo>
                    <a:cubicBezTo>
                      <a:pt x="1206" y="1971"/>
                      <a:pt x="1205" y="1971"/>
                      <a:pt x="1204" y="1971"/>
                    </a:cubicBezTo>
                    <a:cubicBezTo>
                      <a:pt x="1202" y="1971"/>
                      <a:pt x="1201" y="1971"/>
                      <a:pt x="1199" y="1971"/>
                    </a:cubicBezTo>
                    <a:cubicBezTo>
                      <a:pt x="1199" y="1971"/>
                      <a:pt x="1199" y="1971"/>
                      <a:pt x="1199" y="1971"/>
                    </a:cubicBezTo>
                    <a:cubicBezTo>
                      <a:pt x="1199" y="1971"/>
                      <a:pt x="1199" y="1971"/>
                      <a:pt x="1199" y="1971"/>
                    </a:cubicBezTo>
                    <a:cubicBezTo>
                      <a:pt x="1181" y="1971"/>
                      <a:pt x="1164" y="1971"/>
                      <a:pt x="1147" y="1971"/>
                    </a:cubicBezTo>
                    <a:cubicBezTo>
                      <a:pt x="1145" y="1971"/>
                      <a:pt x="1143" y="1971"/>
                      <a:pt x="1141" y="1971"/>
                    </a:cubicBezTo>
                    <a:cubicBezTo>
                      <a:pt x="1141" y="1971"/>
                      <a:pt x="1140" y="1971"/>
                      <a:pt x="1140" y="1971"/>
                    </a:cubicBezTo>
                    <a:cubicBezTo>
                      <a:pt x="1139" y="1971"/>
                      <a:pt x="1137" y="1970"/>
                      <a:pt x="1136" y="1970"/>
                    </a:cubicBezTo>
                    <a:cubicBezTo>
                      <a:pt x="1136" y="1970"/>
                      <a:pt x="1136" y="1970"/>
                      <a:pt x="1136" y="1970"/>
                    </a:cubicBezTo>
                    <a:cubicBezTo>
                      <a:pt x="1135" y="1970"/>
                      <a:pt x="1135" y="1970"/>
                      <a:pt x="1135" y="1970"/>
                    </a:cubicBezTo>
                    <a:cubicBezTo>
                      <a:pt x="1134" y="1969"/>
                      <a:pt x="1132" y="1969"/>
                      <a:pt x="1131" y="1969"/>
                    </a:cubicBezTo>
                    <a:cubicBezTo>
                      <a:pt x="1130" y="1968"/>
                      <a:pt x="1130" y="1968"/>
                      <a:pt x="1129" y="1968"/>
                    </a:cubicBezTo>
                    <a:cubicBezTo>
                      <a:pt x="1128" y="1967"/>
                      <a:pt x="1128" y="1967"/>
                      <a:pt x="1127" y="1967"/>
                    </a:cubicBezTo>
                    <a:cubicBezTo>
                      <a:pt x="1127" y="1967"/>
                      <a:pt x="1126" y="1967"/>
                      <a:pt x="1126" y="1966"/>
                    </a:cubicBezTo>
                    <a:cubicBezTo>
                      <a:pt x="1124" y="1965"/>
                      <a:pt x="1121" y="1963"/>
                      <a:pt x="1120" y="1961"/>
                    </a:cubicBezTo>
                    <a:close/>
                    <a:moveTo>
                      <a:pt x="1244" y="2063"/>
                    </a:moveTo>
                    <a:cubicBezTo>
                      <a:pt x="1243" y="2066"/>
                      <a:pt x="1241" y="2068"/>
                      <a:pt x="1238" y="2070"/>
                    </a:cubicBezTo>
                    <a:cubicBezTo>
                      <a:pt x="1236" y="2072"/>
                      <a:pt x="1233" y="2074"/>
                      <a:pt x="1229" y="2075"/>
                    </a:cubicBezTo>
                    <a:cubicBezTo>
                      <a:pt x="1225" y="2076"/>
                      <a:pt x="1221" y="2076"/>
                      <a:pt x="1217" y="2076"/>
                    </a:cubicBezTo>
                    <a:cubicBezTo>
                      <a:pt x="1205" y="2076"/>
                      <a:pt x="1205" y="2076"/>
                      <a:pt x="1205" y="2076"/>
                    </a:cubicBezTo>
                    <a:cubicBezTo>
                      <a:pt x="1205" y="2076"/>
                      <a:pt x="1205" y="2076"/>
                      <a:pt x="1205" y="2076"/>
                    </a:cubicBezTo>
                    <a:cubicBezTo>
                      <a:pt x="1189" y="2076"/>
                      <a:pt x="1174" y="2076"/>
                      <a:pt x="1158" y="2077"/>
                    </a:cubicBezTo>
                    <a:cubicBezTo>
                      <a:pt x="1156" y="2077"/>
                      <a:pt x="1154" y="2076"/>
                      <a:pt x="1152" y="2076"/>
                    </a:cubicBezTo>
                    <a:cubicBezTo>
                      <a:pt x="1152" y="2076"/>
                      <a:pt x="1151" y="2076"/>
                      <a:pt x="1151" y="2076"/>
                    </a:cubicBezTo>
                    <a:cubicBezTo>
                      <a:pt x="1149" y="2076"/>
                      <a:pt x="1148" y="2075"/>
                      <a:pt x="1146" y="2075"/>
                    </a:cubicBezTo>
                    <a:cubicBezTo>
                      <a:pt x="1146" y="2075"/>
                      <a:pt x="1146" y="2075"/>
                      <a:pt x="1146" y="2075"/>
                    </a:cubicBezTo>
                    <a:cubicBezTo>
                      <a:pt x="1145" y="2075"/>
                      <a:pt x="1145" y="2075"/>
                      <a:pt x="1145" y="2075"/>
                    </a:cubicBezTo>
                    <a:cubicBezTo>
                      <a:pt x="1138" y="2073"/>
                      <a:pt x="1132" y="2069"/>
                      <a:pt x="1128" y="2064"/>
                    </a:cubicBezTo>
                    <a:cubicBezTo>
                      <a:pt x="1128" y="2064"/>
                      <a:pt x="1128" y="2064"/>
                      <a:pt x="1128" y="2064"/>
                    </a:cubicBezTo>
                    <a:cubicBezTo>
                      <a:pt x="1128" y="2064"/>
                      <a:pt x="1128" y="2064"/>
                      <a:pt x="1128" y="2064"/>
                    </a:cubicBezTo>
                    <a:cubicBezTo>
                      <a:pt x="1127" y="2063"/>
                      <a:pt x="1126" y="2062"/>
                      <a:pt x="1126" y="2060"/>
                    </a:cubicBezTo>
                    <a:cubicBezTo>
                      <a:pt x="1126" y="2060"/>
                      <a:pt x="1126" y="2059"/>
                      <a:pt x="1125" y="2059"/>
                    </a:cubicBezTo>
                    <a:cubicBezTo>
                      <a:pt x="1125" y="2058"/>
                      <a:pt x="1125" y="2057"/>
                      <a:pt x="1125" y="2057"/>
                    </a:cubicBezTo>
                    <a:cubicBezTo>
                      <a:pt x="1125" y="2056"/>
                      <a:pt x="1125" y="2056"/>
                      <a:pt x="1125" y="2056"/>
                    </a:cubicBezTo>
                    <a:cubicBezTo>
                      <a:pt x="1125" y="2055"/>
                      <a:pt x="1125" y="2055"/>
                      <a:pt x="1125" y="2055"/>
                    </a:cubicBezTo>
                    <a:cubicBezTo>
                      <a:pt x="1125" y="2055"/>
                      <a:pt x="1125" y="2055"/>
                      <a:pt x="1125" y="2055"/>
                    </a:cubicBezTo>
                    <a:cubicBezTo>
                      <a:pt x="1124" y="2046"/>
                      <a:pt x="1123" y="2037"/>
                      <a:pt x="1123" y="2029"/>
                    </a:cubicBezTo>
                    <a:cubicBezTo>
                      <a:pt x="1123" y="2027"/>
                      <a:pt x="1122" y="2026"/>
                      <a:pt x="1122" y="2024"/>
                    </a:cubicBezTo>
                    <a:cubicBezTo>
                      <a:pt x="1122" y="2020"/>
                      <a:pt x="1122" y="2020"/>
                      <a:pt x="1122" y="2020"/>
                    </a:cubicBezTo>
                    <a:cubicBezTo>
                      <a:pt x="1122" y="2019"/>
                      <a:pt x="1122" y="2019"/>
                      <a:pt x="1122" y="2019"/>
                    </a:cubicBezTo>
                    <a:cubicBezTo>
                      <a:pt x="1122" y="2018"/>
                      <a:pt x="1122" y="2017"/>
                      <a:pt x="1122" y="2016"/>
                    </a:cubicBezTo>
                    <a:cubicBezTo>
                      <a:pt x="1122" y="2016"/>
                      <a:pt x="1123" y="2016"/>
                      <a:pt x="1123" y="2015"/>
                    </a:cubicBezTo>
                    <a:cubicBezTo>
                      <a:pt x="1123" y="2014"/>
                      <a:pt x="1123" y="2014"/>
                      <a:pt x="1123" y="2013"/>
                    </a:cubicBezTo>
                    <a:cubicBezTo>
                      <a:pt x="1124" y="2013"/>
                      <a:pt x="1124" y="2013"/>
                      <a:pt x="1124" y="2012"/>
                    </a:cubicBezTo>
                    <a:cubicBezTo>
                      <a:pt x="1124" y="2012"/>
                      <a:pt x="1124" y="2012"/>
                      <a:pt x="1124" y="2012"/>
                    </a:cubicBezTo>
                    <a:cubicBezTo>
                      <a:pt x="1125" y="2011"/>
                      <a:pt x="1125" y="2010"/>
                      <a:pt x="1126" y="2010"/>
                    </a:cubicBezTo>
                    <a:cubicBezTo>
                      <a:pt x="1126" y="2009"/>
                      <a:pt x="1127" y="2009"/>
                      <a:pt x="1127" y="2009"/>
                    </a:cubicBezTo>
                    <a:cubicBezTo>
                      <a:pt x="1128" y="2008"/>
                      <a:pt x="1128" y="2008"/>
                      <a:pt x="1129" y="2007"/>
                    </a:cubicBezTo>
                    <a:cubicBezTo>
                      <a:pt x="1129" y="2007"/>
                      <a:pt x="1129" y="2007"/>
                      <a:pt x="1130" y="2006"/>
                    </a:cubicBezTo>
                    <a:cubicBezTo>
                      <a:pt x="1130" y="2006"/>
                      <a:pt x="1130" y="2006"/>
                      <a:pt x="1130" y="2006"/>
                    </a:cubicBezTo>
                    <a:cubicBezTo>
                      <a:pt x="1131" y="2006"/>
                      <a:pt x="1132" y="2005"/>
                      <a:pt x="1133" y="2004"/>
                    </a:cubicBezTo>
                    <a:cubicBezTo>
                      <a:pt x="1134" y="2004"/>
                      <a:pt x="1134" y="2004"/>
                      <a:pt x="1134" y="2004"/>
                    </a:cubicBezTo>
                    <a:cubicBezTo>
                      <a:pt x="1134" y="2004"/>
                      <a:pt x="1135" y="2004"/>
                      <a:pt x="1135" y="2004"/>
                    </a:cubicBezTo>
                    <a:cubicBezTo>
                      <a:pt x="1135" y="2004"/>
                      <a:pt x="1135" y="2004"/>
                      <a:pt x="1136" y="2004"/>
                    </a:cubicBezTo>
                    <a:cubicBezTo>
                      <a:pt x="1137" y="2003"/>
                      <a:pt x="1138" y="2003"/>
                      <a:pt x="1139" y="2003"/>
                    </a:cubicBezTo>
                    <a:cubicBezTo>
                      <a:pt x="1139" y="2002"/>
                      <a:pt x="1140" y="2002"/>
                      <a:pt x="1140" y="2002"/>
                    </a:cubicBezTo>
                    <a:cubicBezTo>
                      <a:pt x="1141" y="2002"/>
                      <a:pt x="1141" y="2002"/>
                      <a:pt x="1142" y="2002"/>
                    </a:cubicBezTo>
                    <a:cubicBezTo>
                      <a:pt x="1143" y="2002"/>
                      <a:pt x="1145" y="2001"/>
                      <a:pt x="1147" y="2001"/>
                    </a:cubicBezTo>
                    <a:cubicBezTo>
                      <a:pt x="1147" y="2001"/>
                      <a:pt x="1148" y="2001"/>
                      <a:pt x="1148" y="2001"/>
                    </a:cubicBezTo>
                    <a:cubicBezTo>
                      <a:pt x="1149" y="2001"/>
                      <a:pt x="1149" y="2001"/>
                      <a:pt x="1150" y="2001"/>
                    </a:cubicBezTo>
                    <a:cubicBezTo>
                      <a:pt x="1153" y="2001"/>
                      <a:pt x="1153" y="2001"/>
                      <a:pt x="1153" y="2001"/>
                    </a:cubicBezTo>
                    <a:cubicBezTo>
                      <a:pt x="1155" y="2001"/>
                      <a:pt x="1158" y="2001"/>
                      <a:pt x="1160" y="2001"/>
                    </a:cubicBezTo>
                    <a:cubicBezTo>
                      <a:pt x="1163" y="2001"/>
                      <a:pt x="1165" y="2001"/>
                      <a:pt x="1168" y="2001"/>
                    </a:cubicBezTo>
                    <a:cubicBezTo>
                      <a:pt x="1191" y="2001"/>
                      <a:pt x="1191" y="2001"/>
                      <a:pt x="1191" y="2001"/>
                    </a:cubicBezTo>
                    <a:cubicBezTo>
                      <a:pt x="1197" y="2001"/>
                      <a:pt x="1203" y="2001"/>
                      <a:pt x="1209" y="2001"/>
                    </a:cubicBezTo>
                    <a:cubicBezTo>
                      <a:pt x="1210" y="2001"/>
                      <a:pt x="1211" y="2001"/>
                      <a:pt x="1212" y="2002"/>
                    </a:cubicBezTo>
                    <a:cubicBezTo>
                      <a:pt x="1212" y="2002"/>
                      <a:pt x="1213" y="2002"/>
                      <a:pt x="1214" y="2002"/>
                    </a:cubicBezTo>
                    <a:cubicBezTo>
                      <a:pt x="1214" y="2002"/>
                      <a:pt x="1214" y="2002"/>
                      <a:pt x="1215" y="2002"/>
                    </a:cubicBezTo>
                    <a:cubicBezTo>
                      <a:pt x="1215" y="2002"/>
                      <a:pt x="1216" y="2002"/>
                      <a:pt x="1216" y="2002"/>
                    </a:cubicBezTo>
                    <a:cubicBezTo>
                      <a:pt x="1216" y="2002"/>
                      <a:pt x="1216" y="2003"/>
                      <a:pt x="1217" y="2003"/>
                    </a:cubicBezTo>
                    <a:cubicBezTo>
                      <a:pt x="1218" y="2003"/>
                      <a:pt x="1219" y="2003"/>
                      <a:pt x="1220" y="2004"/>
                    </a:cubicBezTo>
                    <a:cubicBezTo>
                      <a:pt x="1221" y="2004"/>
                      <a:pt x="1221" y="2004"/>
                      <a:pt x="1222" y="2004"/>
                    </a:cubicBezTo>
                    <a:cubicBezTo>
                      <a:pt x="1222" y="2005"/>
                      <a:pt x="1223" y="2005"/>
                      <a:pt x="1223" y="2005"/>
                    </a:cubicBezTo>
                    <a:cubicBezTo>
                      <a:pt x="1224" y="2005"/>
                      <a:pt x="1225" y="2006"/>
                      <a:pt x="1226" y="2006"/>
                    </a:cubicBezTo>
                    <a:cubicBezTo>
                      <a:pt x="1229" y="2008"/>
                      <a:pt x="1231" y="2010"/>
                      <a:pt x="1233" y="2012"/>
                    </a:cubicBezTo>
                    <a:cubicBezTo>
                      <a:pt x="1235" y="2014"/>
                      <a:pt x="1237" y="2017"/>
                      <a:pt x="1237" y="2019"/>
                    </a:cubicBezTo>
                    <a:cubicBezTo>
                      <a:pt x="1240" y="2034"/>
                      <a:pt x="1240" y="2034"/>
                      <a:pt x="1240" y="2034"/>
                    </a:cubicBezTo>
                    <a:cubicBezTo>
                      <a:pt x="1241" y="2040"/>
                      <a:pt x="1243" y="2046"/>
                      <a:pt x="1244" y="2052"/>
                    </a:cubicBezTo>
                    <a:cubicBezTo>
                      <a:pt x="1244" y="2052"/>
                      <a:pt x="1244" y="2052"/>
                      <a:pt x="1244" y="2052"/>
                    </a:cubicBezTo>
                    <a:cubicBezTo>
                      <a:pt x="1244" y="2055"/>
                      <a:pt x="1244" y="2055"/>
                      <a:pt x="1244" y="2055"/>
                    </a:cubicBezTo>
                    <a:cubicBezTo>
                      <a:pt x="1245" y="2058"/>
                      <a:pt x="1245" y="2061"/>
                      <a:pt x="1244" y="2063"/>
                    </a:cubicBezTo>
                    <a:close/>
                    <a:moveTo>
                      <a:pt x="1349" y="1880"/>
                    </a:moveTo>
                    <a:cubicBezTo>
                      <a:pt x="1346" y="1879"/>
                      <a:pt x="1344" y="1878"/>
                      <a:pt x="1342" y="1876"/>
                    </a:cubicBezTo>
                    <a:cubicBezTo>
                      <a:pt x="1340" y="1875"/>
                      <a:pt x="1338" y="1873"/>
                      <a:pt x="1338" y="1871"/>
                    </a:cubicBezTo>
                    <a:cubicBezTo>
                      <a:pt x="1337" y="1868"/>
                      <a:pt x="1337" y="1868"/>
                      <a:pt x="1337" y="1868"/>
                    </a:cubicBezTo>
                    <a:cubicBezTo>
                      <a:pt x="1335" y="1863"/>
                      <a:pt x="1333" y="1859"/>
                      <a:pt x="1332" y="1854"/>
                    </a:cubicBezTo>
                    <a:cubicBezTo>
                      <a:pt x="1331" y="1852"/>
                      <a:pt x="1329" y="1848"/>
                      <a:pt x="1329" y="1845"/>
                    </a:cubicBezTo>
                    <a:cubicBezTo>
                      <a:pt x="1329" y="1845"/>
                      <a:pt x="1329" y="1845"/>
                      <a:pt x="1329" y="1844"/>
                    </a:cubicBezTo>
                    <a:cubicBezTo>
                      <a:pt x="1329" y="1844"/>
                      <a:pt x="1329" y="1844"/>
                      <a:pt x="1329" y="1844"/>
                    </a:cubicBezTo>
                    <a:cubicBezTo>
                      <a:pt x="1329" y="1844"/>
                      <a:pt x="1329" y="1843"/>
                      <a:pt x="1329" y="1843"/>
                    </a:cubicBezTo>
                    <a:cubicBezTo>
                      <a:pt x="1329" y="1843"/>
                      <a:pt x="1329" y="1843"/>
                      <a:pt x="1329" y="1842"/>
                    </a:cubicBezTo>
                    <a:cubicBezTo>
                      <a:pt x="1329" y="1842"/>
                      <a:pt x="1329" y="1842"/>
                      <a:pt x="1329" y="1842"/>
                    </a:cubicBezTo>
                    <a:cubicBezTo>
                      <a:pt x="1333" y="1834"/>
                      <a:pt x="1348" y="1835"/>
                      <a:pt x="1355" y="1835"/>
                    </a:cubicBezTo>
                    <a:cubicBezTo>
                      <a:pt x="1392" y="1835"/>
                      <a:pt x="1392" y="1835"/>
                      <a:pt x="1392" y="1835"/>
                    </a:cubicBezTo>
                    <a:cubicBezTo>
                      <a:pt x="1396" y="1835"/>
                      <a:pt x="1399" y="1835"/>
                      <a:pt x="1402" y="1836"/>
                    </a:cubicBezTo>
                    <a:cubicBezTo>
                      <a:pt x="1403" y="1836"/>
                      <a:pt x="1404" y="1836"/>
                      <a:pt x="1405" y="1836"/>
                    </a:cubicBezTo>
                    <a:cubicBezTo>
                      <a:pt x="1405" y="1836"/>
                      <a:pt x="1405" y="1837"/>
                      <a:pt x="1406" y="1837"/>
                    </a:cubicBezTo>
                    <a:cubicBezTo>
                      <a:pt x="1406" y="1837"/>
                      <a:pt x="1407" y="1837"/>
                      <a:pt x="1408" y="1837"/>
                    </a:cubicBezTo>
                    <a:cubicBezTo>
                      <a:pt x="1409" y="1837"/>
                      <a:pt x="1410" y="1838"/>
                      <a:pt x="1411" y="1838"/>
                    </a:cubicBezTo>
                    <a:cubicBezTo>
                      <a:pt x="1411" y="1838"/>
                      <a:pt x="1411" y="1838"/>
                      <a:pt x="1411" y="1838"/>
                    </a:cubicBezTo>
                    <a:cubicBezTo>
                      <a:pt x="1411" y="1838"/>
                      <a:pt x="1411" y="1838"/>
                      <a:pt x="1411" y="1838"/>
                    </a:cubicBezTo>
                    <a:cubicBezTo>
                      <a:pt x="1412" y="1839"/>
                      <a:pt x="1413" y="1839"/>
                      <a:pt x="1414" y="1840"/>
                    </a:cubicBezTo>
                    <a:cubicBezTo>
                      <a:pt x="1415" y="1840"/>
                      <a:pt x="1415" y="1840"/>
                      <a:pt x="1416" y="1841"/>
                    </a:cubicBezTo>
                    <a:cubicBezTo>
                      <a:pt x="1416" y="1841"/>
                      <a:pt x="1416" y="1841"/>
                      <a:pt x="1417" y="1841"/>
                    </a:cubicBezTo>
                    <a:cubicBezTo>
                      <a:pt x="1417" y="1841"/>
                      <a:pt x="1417" y="1841"/>
                      <a:pt x="1417" y="1842"/>
                    </a:cubicBezTo>
                    <a:cubicBezTo>
                      <a:pt x="1418" y="1842"/>
                      <a:pt x="1418" y="1842"/>
                      <a:pt x="1418" y="1842"/>
                    </a:cubicBezTo>
                    <a:cubicBezTo>
                      <a:pt x="1420" y="1844"/>
                      <a:pt x="1422" y="1845"/>
                      <a:pt x="1423" y="1847"/>
                    </a:cubicBezTo>
                    <a:cubicBezTo>
                      <a:pt x="1423" y="1847"/>
                      <a:pt x="1423" y="1847"/>
                      <a:pt x="1423" y="1847"/>
                    </a:cubicBezTo>
                    <a:cubicBezTo>
                      <a:pt x="1426" y="1852"/>
                      <a:pt x="1428" y="1859"/>
                      <a:pt x="1431" y="1864"/>
                    </a:cubicBezTo>
                    <a:cubicBezTo>
                      <a:pt x="1431" y="1864"/>
                      <a:pt x="1431" y="1864"/>
                      <a:pt x="1431" y="1864"/>
                    </a:cubicBezTo>
                    <a:cubicBezTo>
                      <a:pt x="1432" y="1867"/>
                      <a:pt x="1434" y="1870"/>
                      <a:pt x="1435" y="1873"/>
                    </a:cubicBezTo>
                    <a:cubicBezTo>
                      <a:pt x="1435" y="1873"/>
                      <a:pt x="1435" y="1873"/>
                      <a:pt x="1435" y="1873"/>
                    </a:cubicBezTo>
                    <a:cubicBezTo>
                      <a:pt x="1435" y="1873"/>
                      <a:pt x="1435" y="1873"/>
                      <a:pt x="1435" y="1874"/>
                    </a:cubicBezTo>
                    <a:cubicBezTo>
                      <a:pt x="1436" y="1879"/>
                      <a:pt x="1431" y="1882"/>
                      <a:pt x="1425" y="1883"/>
                    </a:cubicBezTo>
                    <a:cubicBezTo>
                      <a:pt x="1425" y="1883"/>
                      <a:pt x="1425" y="1883"/>
                      <a:pt x="1425" y="1883"/>
                    </a:cubicBezTo>
                    <a:cubicBezTo>
                      <a:pt x="1425" y="1883"/>
                      <a:pt x="1424" y="1883"/>
                      <a:pt x="1424" y="1883"/>
                    </a:cubicBezTo>
                    <a:cubicBezTo>
                      <a:pt x="1423" y="1884"/>
                      <a:pt x="1422" y="1884"/>
                      <a:pt x="1421" y="1884"/>
                    </a:cubicBezTo>
                    <a:cubicBezTo>
                      <a:pt x="1421" y="1884"/>
                      <a:pt x="1420" y="1884"/>
                      <a:pt x="1420" y="1884"/>
                    </a:cubicBezTo>
                    <a:cubicBezTo>
                      <a:pt x="1419" y="1884"/>
                      <a:pt x="1418" y="1884"/>
                      <a:pt x="1417" y="1884"/>
                    </a:cubicBezTo>
                    <a:cubicBezTo>
                      <a:pt x="1417" y="1884"/>
                      <a:pt x="1416" y="1884"/>
                      <a:pt x="1416" y="1884"/>
                    </a:cubicBezTo>
                    <a:cubicBezTo>
                      <a:pt x="1416" y="1884"/>
                      <a:pt x="1416" y="1884"/>
                      <a:pt x="1415" y="1884"/>
                    </a:cubicBezTo>
                    <a:cubicBezTo>
                      <a:pt x="1414" y="1884"/>
                      <a:pt x="1414" y="1884"/>
                      <a:pt x="1414" y="1884"/>
                    </a:cubicBezTo>
                    <a:cubicBezTo>
                      <a:pt x="1408" y="1884"/>
                      <a:pt x="1403" y="1884"/>
                      <a:pt x="1397" y="1884"/>
                    </a:cubicBezTo>
                    <a:cubicBezTo>
                      <a:pt x="1387" y="1884"/>
                      <a:pt x="1378" y="1884"/>
                      <a:pt x="1368" y="1884"/>
                    </a:cubicBezTo>
                    <a:cubicBezTo>
                      <a:pt x="1362" y="1884"/>
                      <a:pt x="1355" y="1883"/>
                      <a:pt x="1349" y="1880"/>
                    </a:cubicBezTo>
                    <a:cubicBezTo>
                      <a:pt x="1349" y="1880"/>
                      <a:pt x="1349" y="1880"/>
                      <a:pt x="1349" y="1880"/>
                    </a:cubicBezTo>
                    <a:close/>
                    <a:moveTo>
                      <a:pt x="1373" y="1961"/>
                    </a:moveTo>
                    <a:cubicBezTo>
                      <a:pt x="1371" y="1959"/>
                      <a:pt x="1369" y="1956"/>
                      <a:pt x="1369" y="1954"/>
                    </a:cubicBezTo>
                    <a:cubicBezTo>
                      <a:pt x="1363" y="1940"/>
                      <a:pt x="1363" y="1940"/>
                      <a:pt x="1363" y="1940"/>
                    </a:cubicBezTo>
                    <a:cubicBezTo>
                      <a:pt x="1362" y="1935"/>
                      <a:pt x="1360" y="1931"/>
                      <a:pt x="1359" y="1927"/>
                    </a:cubicBezTo>
                    <a:cubicBezTo>
                      <a:pt x="1359" y="1927"/>
                      <a:pt x="1359" y="1927"/>
                      <a:pt x="1359" y="1927"/>
                    </a:cubicBezTo>
                    <a:cubicBezTo>
                      <a:pt x="1358" y="1925"/>
                      <a:pt x="1358" y="1925"/>
                      <a:pt x="1358" y="1925"/>
                    </a:cubicBezTo>
                    <a:cubicBezTo>
                      <a:pt x="1357" y="1923"/>
                      <a:pt x="1357" y="1921"/>
                      <a:pt x="1358" y="1919"/>
                    </a:cubicBezTo>
                    <a:cubicBezTo>
                      <a:pt x="1358" y="1918"/>
                      <a:pt x="1359" y="1917"/>
                      <a:pt x="1360" y="1916"/>
                    </a:cubicBezTo>
                    <a:cubicBezTo>
                      <a:pt x="1360" y="1916"/>
                      <a:pt x="1361" y="1916"/>
                      <a:pt x="1361" y="1915"/>
                    </a:cubicBezTo>
                    <a:cubicBezTo>
                      <a:pt x="1361" y="1915"/>
                      <a:pt x="1361" y="1915"/>
                      <a:pt x="1362" y="1915"/>
                    </a:cubicBezTo>
                    <a:cubicBezTo>
                      <a:pt x="1364" y="1913"/>
                      <a:pt x="1366" y="1912"/>
                      <a:pt x="1369" y="1911"/>
                    </a:cubicBezTo>
                    <a:cubicBezTo>
                      <a:pt x="1371" y="1911"/>
                      <a:pt x="1374" y="1910"/>
                      <a:pt x="1376" y="1910"/>
                    </a:cubicBezTo>
                    <a:cubicBezTo>
                      <a:pt x="1386" y="1909"/>
                      <a:pt x="1397" y="1910"/>
                      <a:pt x="1402" y="1910"/>
                    </a:cubicBezTo>
                    <a:cubicBezTo>
                      <a:pt x="1420" y="1910"/>
                      <a:pt x="1451" y="1906"/>
                      <a:pt x="1461" y="1925"/>
                    </a:cubicBezTo>
                    <a:cubicBezTo>
                      <a:pt x="1461" y="1925"/>
                      <a:pt x="1461" y="1925"/>
                      <a:pt x="1461" y="1925"/>
                    </a:cubicBezTo>
                    <a:cubicBezTo>
                      <a:pt x="1461" y="1925"/>
                      <a:pt x="1461" y="1925"/>
                      <a:pt x="1461" y="1925"/>
                    </a:cubicBezTo>
                    <a:cubicBezTo>
                      <a:pt x="1461" y="1925"/>
                      <a:pt x="1461" y="1925"/>
                      <a:pt x="1461" y="1925"/>
                    </a:cubicBezTo>
                    <a:cubicBezTo>
                      <a:pt x="1465" y="1933"/>
                      <a:pt x="1469" y="1940"/>
                      <a:pt x="1473" y="1948"/>
                    </a:cubicBezTo>
                    <a:cubicBezTo>
                      <a:pt x="1474" y="1951"/>
                      <a:pt x="1476" y="1953"/>
                      <a:pt x="1476" y="1956"/>
                    </a:cubicBezTo>
                    <a:cubicBezTo>
                      <a:pt x="1476" y="1956"/>
                      <a:pt x="1476" y="1956"/>
                      <a:pt x="1476" y="1957"/>
                    </a:cubicBezTo>
                    <a:cubicBezTo>
                      <a:pt x="1477" y="1957"/>
                      <a:pt x="1477" y="1958"/>
                      <a:pt x="1477" y="1958"/>
                    </a:cubicBezTo>
                    <a:cubicBezTo>
                      <a:pt x="1477" y="1959"/>
                      <a:pt x="1477" y="1959"/>
                      <a:pt x="1477" y="1960"/>
                    </a:cubicBezTo>
                    <a:cubicBezTo>
                      <a:pt x="1477" y="1960"/>
                      <a:pt x="1477" y="1960"/>
                      <a:pt x="1477" y="1960"/>
                    </a:cubicBezTo>
                    <a:cubicBezTo>
                      <a:pt x="1477" y="1960"/>
                      <a:pt x="1476" y="1961"/>
                      <a:pt x="1476" y="1961"/>
                    </a:cubicBezTo>
                    <a:cubicBezTo>
                      <a:pt x="1476" y="1962"/>
                      <a:pt x="1476" y="1962"/>
                      <a:pt x="1475" y="1963"/>
                    </a:cubicBezTo>
                    <a:cubicBezTo>
                      <a:pt x="1475" y="1963"/>
                      <a:pt x="1475" y="1963"/>
                      <a:pt x="1475" y="1963"/>
                    </a:cubicBezTo>
                    <a:cubicBezTo>
                      <a:pt x="1475" y="1964"/>
                      <a:pt x="1474" y="1965"/>
                      <a:pt x="1474" y="1965"/>
                    </a:cubicBezTo>
                    <a:cubicBezTo>
                      <a:pt x="1473" y="1965"/>
                      <a:pt x="1473" y="1965"/>
                      <a:pt x="1473" y="1966"/>
                    </a:cubicBezTo>
                    <a:cubicBezTo>
                      <a:pt x="1473" y="1966"/>
                      <a:pt x="1473" y="1966"/>
                      <a:pt x="1472" y="1966"/>
                    </a:cubicBezTo>
                    <a:cubicBezTo>
                      <a:pt x="1472" y="1966"/>
                      <a:pt x="1472" y="1967"/>
                      <a:pt x="1471" y="1967"/>
                    </a:cubicBezTo>
                    <a:cubicBezTo>
                      <a:pt x="1470" y="1968"/>
                      <a:pt x="1468" y="1969"/>
                      <a:pt x="1466" y="1969"/>
                    </a:cubicBezTo>
                    <a:cubicBezTo>
                      <a:pt x="1465" y="1969"/>
                      <a:pt x="1465" y="1969"/>
                      <a:pt x="1464" y="1970"/>
                    </a:cubicBezTo>
                    <a:cubicBezTo>
                      <a:pt x="1463" y="1970"/>
                      <a:pt x="1462" y="1970"/>
                      <a:pt x="1462" y="1970"/>
                    </a:cubicBezTo>
                    <a:cubicBezTo>
                      <a:pt x="1461" y="1970"/>
                      <a:pt x="1461" y="1970"/>
                      <a:pt x="1461" y="1970"/>
                    </a:cubicBezTo>
                    <a:cubicBezTo>
                      <a:pt x="1460" y="1970"/>
                      <a:pt x="1460" y="1970"/>
                      <a:pt x="1460" y="1970"/>
                    </a:cubicBezTo>
                    <a:cubicBezTo>
                      <a:pt x="1441" y="1972"/>
                      <a:pt x="1422" y="1971"/>
                      <a:pt x="1403" y="1971"/>
                    </a:cubicBezTo>
                    <a:cubicBezTo>
                      <a:pt x="1401" y="1971"/>
                      <a:pt x="1399" y="1971"/>
                      <a:pt x="1397" y="1970"/>
                    </a:cubicBezTo>
                    <a:cubicBezTo>
                      <a:pt x="1397" y="1970"/>
                      <a:pt x="1397" y="1970"/>
                      <a:pt x="1397" y="1970"/>
                    </a:cubicBezTo>
                    <a:cubicBezTo>
                      <a:pt x="1390" y="1970"/>
                      <a:pt x="1383" y="1967"/>
                      <a:pt x="1377" y="1964"/>
                    </a:cubicBezTo>
                    <a:cubicBezTo>
                      <a:pt x="1376" y="1963"/>
                      <a:pt x="1374" y="1962"/>
                      <a:pt x="1373" y="1961"/>
                    </a:cubicBezTo>
                    <a:close/>
                    <a:moveTo>
                      <a:pt x="1527" y="2063"/>
                    </a:moveTo>
                    <a:cubicBezTo>
                      <a:pt x="1527" y="2063"/>
                      <a:pt x="1527" y="2064"/>
                      <a:pt x="1527" y="2064"/>
                    </a:cubicBezTo>
                    <a:cubicBezTo>
                      <a:pt x="1527" y="2065"/>
                      <a:pt x="1526" y="2065"/>
                      <a:pt x="1526" y="2065"/>
                    </a:cubicBezTo>
                    <a:cubicBezTo>
                      <a:pt x="1526" y="2066"/>
                      <a:pt x="1526" y="2066"/>
                      <a:pt x="1525" y="2067"/>
                    </a:cubicBezTo>
                    <a:cubicBezTo>
                      <a:pt x="1525" y="2067"/>
                      <a:pt x="1525" y="2068"/>
                      <a:pt x="1525" y="2068"/>
                    </a:cubicBezTo>
                    <a:cubicBezTo>
                      <a:pt x="1525" y="2068"/>
                      <a:pt x="1524" y="2068"/>
                      <a:pt x="1524" y="2069"/>
                    </a:cubicBezTo>
                    <a:cubicBezTo>
                      <a:pt x="1524" y="2069"/>
                      <a:pt x="1524" y="2069"/>
                      <a:pt x="1524" y="2069"/>
                    </a:cubicBezTo>
                    <a:cubicBezTo>
                      <a:pt x="1524" y="2069"/>
                      <a:pt x="1523" y="2070"/>
                      <a:pt x="1523" y="2070"/>
                    </a:cubicBezTo>
                    <a:cubicBezTo>
                      <a:pt x="1520" y="2073"/>
                      <a:pt x="1515" y="2074"/>
                      <a:pt x="1511" y="2075"/>
                    </a:cubicBezTo>
                    <a:cubicBezTo>
                      <a:pt x="1510" y="2075"/>
                      <a:pt x="1510" y="2075"/>
                      <a:pt x="1510" y="2075"/>
                    </a:cubicBezTo>
                    <a:cubicBezTo>
                      <a:pt x="1508" y="2075"/>
                      <a:pt x="1506" y="2076"/>
                      <a:pt x="1504" y="2076"/>
                    </a:cubicBezTo>
                    <a:cubicBezTo>
                      <a:pt x="1504" y="2076"/>
                      <a:pt x="1504" y="2076"/>
                      <a:pt x="1504" y="2076"/>
                    </a:cubicBezTo>
                    <a:cubicBezTo>
                      <a:pt x="1503" y="2076"/>
                      <a:pt x="1503" y="2076"/>
                      <a:pt x="1503" y="2076"/>
                    </a:cubicBezTo>
                    <a:cubicBezTo>
                      <a:pt x="1501" y="2076"/>
                      <a:pt x="1499" y="2076"/>
                      <a:pt x="1497" y="2076"/>
                    </a:cubicBezTo>
                    <a:cubicBezTo>
                      <a:pt x="1446" y="2076"/>
                      <a:pt x="1446" y="2076"/>
                      <a:pt x="1446" y="2076"/>
                    </a:cubicBezTo>
                    <a:cubicBezTo>
                      <a:pt x="1444" y="2076"/>
                      <a:pt x="1441" y="2076"/>
                      <a:pt x="1439" y="2075"/>
                    </a:cubicBezTo>
                    <a:cubicBezTo>
                      <a:pt x="1439" y="2075"/>
                      <a:pt x="1438" y="2075"/>
                      <a:pt x="1438" y="2075"/>
                    </a:cubicBezTo>
                    <a:cubicBezTo>
                      <a:pt x="1427" y="2074"/>
                      <a:pt x="1414" y="2069"/>
                      <a:pt x="1408" y="2059"/>
                    </a:cubicBezTo>
                    <a:cubicBezTo>
                      <a:pt x="1407" y="2058"/>
                      <a:pt x="1407" y="2056"/>
                      <a:pt x="1406" y="2055"/>
                    </a:cubicBezTo>
                    <a:cubicBezTo>
                      <a:pt x="1406" y="2055"/>
                      <a:pt x="1406" y="2055"/>
                      <a:pt x="1406" y="2055"/>
                    </a:cubicBezTo>
                    <a:cubicBezTo>
                      <a:pt x="1406" y="2055"/>
                      <a:pt x="1406" y="2055"/>
                      <a:pt x="1406" y="2055"/>
                    </a:cubicBezTo>
                    <a:cubicBezTo>
                      <a:pt x="1403" y="2047"/>
                      <a:pt x="1400" y="2040"/>
                      <a:pt x="1398" y="2032"/>
                    </a:cubicBezTo>
                    <a:cubicBezTo>
                      <a:pt x="1396" y="2029"/>
                      <a:pt x="1394" y="2024"/>
                      <a:pt x="1393" y="2019"/>
                    </a:cubicBezTo>
                    <a:cubicBezTo>
                      <a:pt x="1393" y="2019"/>
                      <a:pt x="1393" y="2019"/>
                      <a:pt x="1393" y="2019"/>
                    </a:cubicBezTo>
                    <a:cubicBezTo>
                      <a:pt x="1393" y="2019"/>
                      <a:pt x="1393" y="2019"/>
                      <a:pt x="1393" y="2019"/>
                    </a:cubicBezTo>
                    <a:cubicBezTo>
                      <a:pt x="1392" y="2018"/>
                      <a:pt x="1392" y="2018"/>
                      <a:pt x="1392" y="2017"/>
                    </a:cubicBezTo>
                    <a:cubicBezTo>
                      <a:pt x="1392" y="2015"/>
                      <a:pt x="1392" y="2013"/>
                      <a:pt x="1392" y="2012"/>
                    </a:cubicBezTo>
                    <a:cubicBezTo>
                      <a:pt x="1393" y="2011"/>
                      <a:pt x="1393" y="2010"/>
                      <a:pt x="1394" y="2009"/>
                    </a:cubicBezTo>
                    <a:cubicBezTo>
                      <a:pt x="1394" y="2009"/>
                      <a:pt x="1394" y="2009"/>
                      <a:pt x="1394" y="2009"/>
                    </a:cubicBezTo>
                    <a:cubicBezTo>
                      <a:pt x="1397" y="2004"/>
                      <a:pt x="1403" y="2002"/>
                      <a:pt x="1409" y="2001"/>
                    </a:cubicBezTo>
                    <a:cubicBezTo>
                      <a:pt x="1409" y="2001"/>
                      <a:pt x="1409" y="2001"/>
                      <a:pt x="1410" y="2001"/>
                    </a:cubicBezTo>
                    <a:cubicBezTo>
                      <a:pt x="1411" y="2001"/>
                      <a:pt x="1413" y="2001"/>
                      <a:pt x="1414" y="2000"/>
                    </a:cubicBezTo>
                    <a:cubicBezTo>
                      <a:pt x="1414" y="2000"/>
                      <a:pt x="1415" y="2000"/>
                      <a:pt x="1415" y="2000"/>
                    </a:cubicBezTo>
                    <a:cubicBezTo>
                      <a:pt x="1418" y="2000"/>
                      <a:pt x="1418" y="2000"/>
                      <a:pt x="1418" y="2000"/>
                    </a:cubicBezTo>
                    <a:cubicBezTo>
                      <a:pt x="1419" y="2000"/>
                      <a:pt x="1420" y="2000"/>
                      <a:pt x="1421" y="2000"/>
                    </a:cubicBezTo>
                    <a:cubicBezTo>
                      <a:pt x="1437" y="2000"/>
                      <a:pt x="1453" y="2000"/>
                      <a:pt x="1469" y="2000"/>
                    </a:cubicBezTo>
                    <a:cubicBezTo>
                      <a:pt x="1469" y="2000"/>
                      <a:pt x="1469" y="2000"/>
                      <a:pt x="1469" y="2000"/>
                    </a:cubicBezTo>
                    <a:cubicBezTo>
                      <a:pt x="1469" y="2000"/>
                      <a:pt x="1469" y="2000"/>
                      <a:pt x="1469" y="2000"/>
                    </a:cubicBezTo>
                    <a:cubicBezTo>
                      <a:pt x="1471" y="2000"/>
                      <a:pt x="1473" y="2000"/>
                      <a:pt x="1475" y="2001"/>
                    </a:cubicBezTo>
                    <a:cubicBezTo>
                      <a:pt x="1475" y="2001"/>
                      <a:pt x="1476" y="2001"/>
                      <a:pt x="1476" y="2001"/>
                    </a:cubicBezTo>
                    <a:cubicBezTo>
                      <a:pt x="1487" y="2002"/>
                      <a:pt x="1499" y="2006"/>
                      <a:pt x="1505" y="2015"/>
                    </a:cubicBezTo>
                    <a:cubicBezTo>
                      <a:pt x="1506" y="2016"/>
                      <a:pt x="1507" y="2017"/>
                      <a:pt x="1508" y="2019"/>
                    </a:cubicBezTo>
                    <a:cubicBezTo>
                      <a:pt x="1509" y="2022"/>
                      <a:pt x="1509" y="2022"/>
                      <a:pt x="1509" y="2022"/>
                    </a:cubicBezTo>
                    <a:cubicBezTo>
                      <a:pt x="1512" y="2028"/>
                      <a:pt x="1516" y="2035"/>
                      <a:pt x="1519" y="2041"/>
                    </a:cubicBezTo>
                    <a:cubicBezTo>
                      <a:pt x="1521" y="2045"/>
                      <a:pt x="1524" y="2051"/>
                      <a:pt x="1526" y="2056"/>
                    </a:cubicBezTo>
                    <a:cubicBezTo>
                      <a:pt x="1527" y="2058"/>
                      <a:pt x="1527" y="2061"/>
                      <a:pt x="1527" y="2063"/>
                    </a:cubicBezTo>
                    <a:close/>
                    <a:moveTo>
                      <a:pt x="1640" y="2000"/>
                    </a:moveTo>
                    <a:cubicBezTo>
                      <a:pt x="1642" y="2000"/>
                      <a:pt x="1643" y="2000"/>
                      <a:pt x="1645" y="2000"/>
                    </a:cubicBezTo>
                    <a:cubicBezTo>
                      <a:pt x="1645" y="2000"/>
                      <a:pt x="1645" y="2000"/>
                      <a:pt x="1646" y="2000"/>
                    </a:cubicBezTo>
                    <a:cubicBezTo>
                      <a:pt x="1657" y="2002"/>
                      <a:pt x="1669" y="2006"/>
                      <a:pt x="1677" y="2014"/>
                    </a:cubicBezTo>
                    <a:cubicBezTo>
                      <a:pt x="1678" y="2014"/>
                      <a:pt x="1678" y="2015"/>
                      <a:pt x="1678" y="2015"/>
                    </a:cubicBezTo>
                    <a:cubicBezTo>
                      <a:pt x="1679" y="2016"/>
                      <a:pt x="1679" y="2016"/>
                      <a:pt x="1680" y="2017"/>
                    </a:cubicBezTo>
                    <a:cubicBezTo>
                      <a:pt x="1680" y="2017"/>
                      <a:pt x="1680" y="2017"/>
                      <a:pt x="1680" y="2018"/>
                    </a:cubicBezTo>
                    <a:cubicBezTo>
                      <a:pt x="1681" y="2018"/>
                      <a:pt x="1681" y="2018"/>
                      <a:pt x="1681" y="2018"/>
                    </a:cubicBezTo>
                    <a:cubicBezTo>
                      <a:pt x="1682" y="2019"/>
                      <a:pt x="1682" y="2019"/>
                      <a:pt x="1682" y="2019"/>
                    </a:cubicBezTo>
                    <a:cubicBezTo>
                      <a:pt x="1685" y="2024"/>
                      <a:pt x="1688" y="2029"/>
                      <a:pt x="1692" y="2034"/>
                    </a:cubicBezTo>
                    <a:cubicBezTo>
                      <a:pt x="1692" y="2034"/>
                      <a:pt x="1692" y="2034"/>
                      <a:pt x="1692" y="2034"/>
                    </a:cubicBezTo>
                    <a:cubicBezTo>
                      <a:pt x="1697" y="2041"/>
                      <a:pt x="1703" y="2049"/>
                      <a:pt x="1707" y="2056"/>
                    </a:cubicBezTo>
                    <a:cubicBezTo>
                      <a:pt x="1707" y="2057"/>
                      <a:pt x="1707" y="2057"/>
                      <a:pt x="1708" y="2058"/>
                    </a:cubicBezTo>
                    <a:cubicBezTo>
                      <a:pt x="1708" y="2058"/>
                      <a:pt x="1708" y="2058"/>
                      <a:pt x="1708" y="2058"/>
                    </a:cubicBezTo>
                    <a:cubicBezTo>
                      <a:pt x="1709" y="2063"/>
                      <a:pt x="1709" y="2066"/>
                      <a:pt x="1707" y="2068"/>
                    </a:cubicBezTo>
                    <a:cubicBezTo>
                      <a:pt x="1706" y="2069"/>
                      <a:pt x="1706" y="2069"/>
                      <a:pt x="1706" y="2069"/>
                    </a:cubicBezTo>
                    <a:cubicBezTo>
                      <a:pt x="1705" y="2071"/>
                      <a:pt x="1702" y="2072"/>
                      <a:pt x="1699" y="2073"/>
                    </a:cubicBezTo>
                    <a:cubicBezTo>
                      <a:pt x="1696" y="2074"/>
                      <a:pt x="1692" y="2075"/>
                      <a:pt x="1688" y="2075"/>
                    </a:cubicBezTo>
                    <a:cubicBezTo>
                      <a:pt x="1684" y="2075"/>
                      <a:pt x="1684" y="2075"/>
                      <a:pt x="1684" y="2075"/>
                    </a:cubicBezTo>
                    <a:cubicBezTo>
                      <a:pt x="1684" y="2075"/>
                      <a:pt x="1684" y="2075"/>
                      <a:pt x="1684" y="2075"/>
                    </a:cubicBezTo>
                    <a:cubicBezTo>
                      <a:pt x="1666" y="2075"/>
                      <a:pt x="1648" y="2075"/>
                      <a:pt x="1629" y="2075"/>
                    </a:cubicBezTo>
                    <a:cubicBezTo>
                      <a:pt x="1627" y="2075"/>
                      <a:pt x="1625" y="2075"/>
                      <a:pt x="1623" y="2075"/>
                    </a:cubicBezTo>
                    <a:cubicBezTo>
                      <a:pt x="1623" y="2075"/>
                      <a:pt x="1623" y="2075"/>
                      <a:pt x="1623" y="2075"/>
                    </a:cubicBezTo>
                    <a:cubicBezTo>
                      <a:pt x="1610" y="2073"/>
                      <a:pt x="1597" y="2068"/>
                      <a:pt x="1589" y="2059"/>
                    </a:cubicBezTo>
                    <a:cubicBezTo>
                      <a:pt x="1588" y="2057"/>
                      <a:pt x="1587" y="2056"/>
                      <a:pt x="1586" y="2055"/>
                    </a:cubicBezTo>
                    <a:cubicBezTo>
                      <a:pt x="1586" y="2054"/>
                      <a:pt x="1586" y="2054"/>
                      <a:pt x="1586" y="2054"/>
                    </a:cubicBezTo>
                    <a:cubicBezTo>
                      <a:pt x="1586" y="2054"/>
                      <a:pt x="1586" y="2054"/>
                      <a:pt x="1586" y="2054"/>
                    </a:cubicBezTo>
                    <a:cubicBezTo>
                      <a:pt x="1582" y="2047"/>
                      <a:pt x="1578" y="2041"/>
                      <a:pt x="1574" y="2034"/>
                    </a:cubicBezTo>
                    <a:cubicBezTo>
                      <a:pt x="1571" y="2029"/>
                      <a:pt x="1566" y="2021"/>
                      <a:pt x="1564" y="2015"/>
                    </a:cubicBezTo>
                    <a:cubicBezTo>
                      <a:pt x="1564" y="2015"/>
                      <a:pt x="1564" y="2015"/>
                      <a:pt x="1564" y="2014"/>
                    </a:cubicBezTo>
                    <a:cubicBezTo>
                      <a:pt x="1564" y="2014"/>
                      <a:pt x="1564" y="2013"/>
                      <a:pt x="1564" y="2013"/>
                    </a:cubicBezTo>
                    <a:cubicBezTo>
                      <a:pt x="1564" y="2006"/>
                      <a:pt x="1568" y="2003"/>
                      <a:pt x="1574" y="2002"/>
                    </a:cubicBezTo>
                    <a:cubicBezTo>
                      <a:pt x="1574" y="2001"/>
                      <a:pt x="1574" y="2001"/>
                      <a:pt x="1574" y="2001"/>
                    </a:cubicBezTo>
                    <a:cubicBezTo>
                      <a:pt x="1574" y="2001"/>
                      <a:pt x="1575" y="2001"/>
                      <a:pt x="1575" y="2001"/>
                    </a:cubicBezTo>
                    <a:cubicBezTo>
                      <a:pt x="1575" y="2001"/>
                      <a:pt x="1576" y="2001"/>
                      <a:pt x="1576" y="2001"/>
                    </a:cubicBezTo>
                    <a:cubicBezTo>
                      <a:pt x="1579" y="2000"/>
                      <a:pt x="1581" y="2000"/>
                      <a:pt x="1585" y="2000"/>
                    </a:cubicBezTo>
                    <a:cubicBezTo>
                      <a:pt x="1621" y="2000"/>
                      <a:pt x="1621" y="2000"/>
                      <a:pt x="1621" y="2000"/>
                    </a:cubicBezTo>
                    <a:cubicBezTo>
                      <a:pt x="1627" y="2000"/>
                      <a:pt x="1633" y="2000"/>
                      <a:pt x="1639" y="2000"/>
                    </a:cubicBezTo>
                    <a:cubicBezTo>
                      <a:pt x="1639" y="2000"/>
                      <a:pt x="1639" y="2000"/>
                      <a:pt x="1639" y="2000"/>
                    </a:cubicBezTo>
                    <a:cubicBezTo>
                      <a:pt x="1639" y="2000"/>
                      <a:pt x="1640" y="2000"/>
                      <a:pt x="1640" y="2000"/>
                    </a:cubicBezTo>
                    <a:close/>
                    <a:moveTo>
                      <a:pt x="1617" y="1924"/>
                    </a:moveTo>
                    <a:cubicBezTo>
                      <a:pt x="1621" y="1930"/>
                      <a:pt x="1625" y="1937"/>
                      <a:pt x="1629" y="1943"/>
                    </a:cubicBezTo>
                    <a:cubicBezTo>
                      <a:pt x="1631" y="1946"/>
                      <a:pt x="1635" y="1950"/>
                      <a:pt x="1637" y="1955"/>
                    </a:cubicBezTo>
                    <a:cubicBezTo>
                      <a:pt x="1638" y="1956"/>
                      <a:pt x="1639" y="1958"/>
                      <a:pt x="1639" y="1960"/>
                    </a:cubicBezTo>
                    <a:cubicBezTo>
                      <a:pt x="1639" y="1961"/>
                      <a:pt x="1638" y="1962"/>
                      <a:pt x="1638" y="1963"/>
                    </a:cubicBezTo>
                    <a:cubicBezTo>
                      <a:pt x="1637" y="1964"/>
                      <a:pt x="1637" y="1964"/>
                      <a:pt x="1636" y="1965"/>
                    </a:cubicBezTo>
                    <a:cubicBezTo>
                      <a:pt x="1636" y="1965"/>
                      <a:pt x="1636" y="1965"/>
                      <a:pt x="1636" y="1965"/>
                    </a:cubicBezTo>
                    <a:cubicBezTo>
                      <a:pt x="1636" y="1965"/>
                      <a:pt x="1636" y="1965"/>
                      <a:pt x="1636" y="1965"/>
                    </a:cubicBezTo>
                    <a:cubicBezTo>
                      <a:pt x="1636" y="1966"/>
                      <a:pt x="1635" y="1966"/>
                      <a:pt x="1635" y="1966"/>
                    </a:cubicBezTo>
                    <a:cubicBezTo>
                      <a:pt x="1635" y="1966"/>
                      <a:pt x="1634" y="1967"/>
                      <a:pt x="1634" y="1967"/>
                    </a:cubicBezTo>
                    <a:cubicBezTo>
                      <a:pt x="1634" y="1967"/>
                      <a:pt x="1633" y="1967"/>
                      <a:pt x="1632" y="1968"/>
                    </a:cubicBezTo>
                    <a:cubicBezTo>
                      <a:pt x="1632" y="1968"/>
                      <a:pt x="1631" y="1968"/>
                      <a:pt x="1630" y="1969"/>
                    </a:cubicBezTo>
                    <a:cubicBezTo>
                      <a:pt x="1630" y="1969"/>
                      <a:pt x="1630" y="1969"/>
                      <a:pt x="1630" y="1969"/>
                    </a:cubicBezTo>
                    <a:cubicBezTo>
                      <a:pt x="1630" y="1969"/>
                      <a:pt x="1630" y="1969"/>
                      <a:pt x="1629" y="1969"/>
                    </a:cubicBezTo>
                    <a:cubicBezTo>
                      <a:pt x="1620" y="1972"/>
                      <a:pt x="1607" y="1970"/>
                      <a:pt x="1598" y="1970"/>
                    </a:cubicBezTo>
                    <a:cubicBezTo>
                      <a:pt x="1588" y="1970"/>
                      <a:pt x="1578" y="1970"/>
                      <a:pt x="1567" y="1970"/>
                    </a:cubicBezTo>
                    <a:cubicBezTo>
                      <a:pt x="1558" y="1970"/>
                      <a:pt x="1547" y="1968"/>
                      <a:pt x="1539" y="1962"/>
                    </a:cubicBezTo>
                    <a:cubicBezTo>
                      <a:pt x="1538" y="1962"/>
                      <a:pt x="1536" y="1961"/>
                      <a:pt x="1535" y="1960"/>
                    </a:cubicBezTo>
                    <a:cubicBezTo>
                      <a:pt x="1533" y="1958"/>
                      <a:pt x="1531" y="1956"/>
                      <a:pt x="1530" y="1954"/>
                    </a:cubicBezTo>
                    <a:cubicBezTo>
                      <a:pt x="1529" y="1952"/>
                      <a:pt x="1529" y="1952"/>
                      <a:pt x="1529" y="1952"/>
                    </a:cubicBezTo>
                    <a:cubicBezTo>
                      <a:pt x="1529" y="1952"/>
                      <a:pt x="1529" y="1952"/>
                      <a:pt x="1529" y="1952"/>
                    </a:cubicBezTo>
                    <a:cubicBezTo>
                      <a:pt x="1524" y="1944"/>
                      <a:pt x="1520" y="1936"/>
                      <a:pt x="1515" y="1928"/>
                    </a:cubicBezTo>
                    <a:cubicBezTo>
                      <a:pt x="1513" y="1925"/>
                      <a:pt x="1513" y="1925"/>
                      <a:pt x="1513" y="1925"/>
                    </a:cubicBezTo>
                    <a:cubicBezTo>
                      <a:pt x="1512" y="1923"/>
                      <a:pt x="1512" y="1921"/>
                      <a:pt x="1512" y="1919"/>
                    </a:cubicBezTo>
                    <a:cubicBezTo>
                      <a:pt x="1512" y="1917"/>
                      <a:pt x="1513" y="1915"/>
                      <a:pt x="1515" y="1914"/>
                    </a:cubicBezTo>
                    <a:cubicBezTo>
                      <a:pt x="1517" y="1913"/>
                      <a:pt x="1519" y="1912"/>
                      <a:pt x="1522" y="1911"/>
                    </a:cubicBezTo>
                    <a:cubicBezTo>
                      <a:pt x="1524" y="1910"/>
                      <a:pt x="1528" y="1910"/>
                      <a:pt x="1531" y="1910"/>
                    </a:cubicBezTo>
                    <a:cubicBezTo>
                      <a:pt x="1532" y="1910"/>
                      <a:pt x="1532" y="1910"/>
                      <a:pt x="1532" y="1910"/>
                    </a:cubicBezTo>
                    <a:cubicBezTo>
                      <a:pt x="1540" y="1909"/>
                      <a:pt x="1548" y="1910"/>
                      <a:pt x="1553" y="1910"/>
                    </a:cubicBezTo>
                    <a:cubicBezTo>
                      <a:pt x="1573" y="1910"/>
                      <a:pt x="1604" y="1906"/>
                      <a:pt x="1617" y="1924"/>
                    </a:cubicBezTo>
                    <a:close/>
                    <a:moveTo>
                      <a:pt x="366" y="1441"/>
                    </a:moveTo>
                    <a:cubicBezTo>
                      <a:pt x="372" y="1443"/>
                      <a:pt x="377" y="1446"/>
                      <a:pt x="382" y="1448"/>
                    </a:cubicBezTo>
                    <a:cubicBezTo>
                      <a:pt x="392" y="1453"/>
                      <a:pt x="403" y="1458"/>
                      <a:pt x="413" y="1462"/>
                    </a:cubicBezTo>
                    <a:cubicBezTo>
                      <a:pt x="418" y="1464"/>
                      <a:pt x="422" y="1466"/>
                      <a:pt x="426" y="1468"/>
                    </a:cubicBezTo>
                    <a:cubicBezTo>
                      <a:pt x="430" y="1469"/>
                      <a:pt x="433" y="1470"/>
                      <a:pt x="437" y="1472"/>
                    </a:cubicBezTo>
                    <a:cubicBezTo>
                      <a:pt x="458" y="1479"/>
                      <a:pt x="479" y="1486"/>
                      <a:pt x="502" y="1492"/>
                    </a:cubicBezTo>
                    <a:cubicBezTo>
                      <a:pt x="527" y="1499"/>
                      <a:pt x="552" y="1505"/>
                      <a:pt x="578" y="1510"/>
                    </a:cubicBezTo>
                    <a:cubicBezTo>
                      <a:pt x="683" y="1532"/>
                      <a:pt x="786" y="1541"/>
                      <a:pt x="819" y="1542"/>
                    </a:cubicBezTo>
                    <a:cubicBezTo>
                      <a:pt x="819" y="1610"/>
                      <a:pt x="819" y="1610"/>
                      <a:pt x="819" y="1610"/>
                    </a:cubicBezTo>
                    <a:cubicBezTo>
                      <a:pt x="857" y="1570"/>
                      <a:pt x="857" y="1570"/>
                      <a:pt x="857" y="1570"/>
                    </a:cubicBezTo>
                    <a:cubicBezTo>
                      <a:pt x="906" y="1518"/>
                      <a:pt x="906" y="1518"/>
                      <a:pt x="906" y="1518"/>
                    </a:cubicBezTo>
                    <a:cubicBezTo>
                      <a:pt x="1019" y="1399"/>
                      <a:pt x="1019" y="1399"/>
                      <a:pt x="1019" y="1399"/>
                    </a:cubicBezTo>
                    <a:cubicBezTo>
                      <a:pt x="933" y="1308"/>
                      <a:pt x="933" y="1308"/>
                      <a:pt x="933" y="1308"/>
                    </a:cubicBezTo>
                    <a:cubicBezTo>
                      <a:pt x="819" y="1188"/>
                      <a:pt x="819" y="1188"/>
                      <a:pt x="819" y="1188"/>
                    </a:cubicBezTo>
                    <a:cubicBezTo>
                      <a:pt x="819" y="1271"/>
                      <a:pt x="819" y="1271"/>
                      <a:pt x="819" y="1271"/>
                    </a:cubicBezTo>
                    <a:cubicBezTo>
                      <a:pt x="740" y="1279"/>
                      <a:pt x="653" y="1266"/>
                      <a:pt x="578" y="1249"/>
                    </a:cubicBezTo>
                    <a:cubicBezTo>
                      <a:pt x="550" y="1242"/>
                      <a:pt x="525" y="1235"/>
                      <a:pt x="502" y="1229"/>
                    </a:cubicBezTo>
                    <a:cubicBezTo>
                      <a:pt x="471" y="1219"/>
                      <a:pt x="445" y="1211"/>
                      <a:pt x="426" y="1204"/>
                    </a:cubicBezTo>
                    <a:cubicBezTo>
                      <a:pt x="422" y="1202"/>
                      <a:pt x="418" y="1201"/>
                      <a:pt x="415" y="1199"/>
                    </a:cubicBezTo>
                    <a:cubicBezTo>
                      <a:pt x="414" y="1199"/>
                      <a:pt x="414" y="1199"/>
                      <a:pt x="413" y="1199"/>
                    </a:cubicBezTo>
                    <a:cubicBezTo>
                      <a:pt x="413" y="1199"/>
                      <a:pt x="413" y="1199"/>
                      <a:pt x="413" y="1199"/>
                    </a:cubicBezTo>
                    <a:cubicBezTo>
                      <a:pt x="354" y="1175"/>
                      <a:pt x="300" y="1147"/>
                      <a:pt x="253" y="1115"/>
                    </a:cubicBezTo>
                    <a:cubicBezTo>
                      <a:pt x="189" y="1073"/>
                      <a:pt x="142" y="1028"/>
                      <a:pt x="110" y="981"/>
                    </a:cubicBezTo>
                    <a:cubicBezTo>
                      <a:pt x="94" y="963"/>
                      <a:pt x="80" y="944"/>
                      <a:pt x="68" y="925"/>
                    </a:cubicBezTo>
                    <a:cubicBezTo>
                      <a:pt x="33" y="870"/>
                      <a:pt x="13" y="811"/>
                      <a:pt x="11" y="751"/>
                    </a:cubicBezTo>
                    <a:cubicBezTo>
                      <a:pt x="7" y="768"/>
                      <a:pt x="4" y="785"/>
                      <a:pt x="3" y="802"/>
                    </a:cubicBezTo>
                    <a:cubicBezTo>
                      <a:pt x="0" y="834"/>
                      <a:pt x="4" y="864"/>
                      <a:pt x="7" y="893"/>
                    </a:cubicBezTo>
                    <a:cubicBezTo>
                      <a:pt x="8" y="898"/>
                      <a:pt x="9" y="904"/>
                      <a:pt x="9" y="909"/>
                    </a:cubicBezTo>
                    <a:cubicBezTo>
                      <a:pt x="22" y="1021"/>
                      <a:pt x="22" y="1021"/>
                      <a:pt x="22" y="1021"/>
                    </a:cubicBezTo>
                    <a:cubicBezTo>
                      <a:pt x="23" y="1025"/>
                      <a:pt x="23" y="1029"/>
                      <a:pt x="24" y="1033"/>
                    </a:cubicBezTo>
                    <a:cubicBezTo>
                      <a:pt x="25" y="1048"/>
                      <a:pt x="27" y="1064"/>
                      <a:pt x="30" y="1080"/>
                    </a:cubicBezTo>
                    <a:cubicBezTo>
                      <a:pt x="34" y="1101"/>
                      <a:pt x="40" y="1121"/>
                      <a:pt x="47" y="1140"/>
                    </a:cubicBezTo>
                    <a:cubicBezTo>
                      <a:pt x="61" y="1175"/>
                      <a:pt x="80" y="1208"/>
                      <a:pt x="103" y="1239"/>
                    </a:cubicBezTo>
                    <a:cubicBezTo>
                      <a:pt x="146" y="1295"/>
                      <a:pt x="202" y="1344"/>
                      <a:pt x="275" y="1390"/>
                    </a:cubicBezTo>
                    <a:cubicBezTo>
                      <a:pt x="304" y="1409"/>
                      <a:pt x="335" y="1426"/>
                      <a:pt x="366" y="1441"/>
                    </a:cubicBezTo>
                    <a:close/>
                    <a:moveTo>
                      <a:pt x="64" y="773"/>
                    </a:moveTo>
                    <a:cubicBezTo>
                      <a:pt x="67" y="798"/>
                      <a:pt x="74" y="823"/>
                      <a:pt x="84" y="848"/>
                    </a:cubicBezTo>
                    <a:cubicBezTo>
                      <a:pt x="107" y="785"/>
                      <a:pt x="165" y="713"/>
                      <a:pt x="209" y="677"/>
                    </a:cubicBezTo>
                    <a:cubicBezTo>
                      <a:pt x="272" y="628"/>
                      <a:pt x="353" y="583"/>
                      <a:pt x="451" y="545"/>
                    </a:cubicBezTo>
                    <a:cubicBezTo>
                      <a:pt x="515" y="521"/>
                      <a:pt x="582" y="501"/>
                      <a:pt x="652" y="486"/>
                    </a:cubicBezTo>
                    <a:cubicBezTo>
                      <a:pt x="652" y="314"/>
                      <a:pt x="652" y="314"/>
                      <a:pt x="652" y="314"/>
                    </a:cubicBezTo>
                    <a:cubicBezTo>
                      <a:pt x="640" y="317"/>
                      <a:pt x="627" y="320"/>
                      <a:pt x="615" y="323"/>
                    </a:cubicBezTo>
                    <a:cubicBezTo>
                      <a:pt x="544" y="340"/>
                      <a:pt x="476" y="361"/>
                      <a:pt x="413" y="386"/>
                    </a:cubicBezTo>
                    <a:cubicBezTo>
                      <a:pt x="345" y="413"/>
                      <a:pt x="288" y="442"/>
                      <a:pt x="238" y="474"/>
                    </a:cubicBezTo>
                    <a:cubicBezTo>
                      <a:pt x="204" y="496"/>
                      <a:pt x="178" y="516"/>
                      <a:pt x="153" y="537"/>
                    </a:cubicBezTo>
                    <a:cubicBezTo>
                      <a:pt x="142" y="547"/>
                      <a:pt x="131" y="556"/>
                      <a:pt x="122" y="566"/>
                    </a:cubicBezTo>
                    <a:cubicBezTo>
                      <a:pt x="81" y="622"/>
                      <a:pt x="60" y="684"/>
                      <a:pt x="62" y="747"/>
                    </a:cubicBezTo>
                    <a:cubicBezTo>
                      <a:pt x="62" y="756"/>
                      <a:pt x="63" y="764"/>
                      <a:pt x="64" y="773"/>
                    </a:cubicBezTo>
                    <a:close/>
                    <a:moveTo>
                      <a:pt x="1928" y="693"/>
                    </a:moveTo>
                    <a:cubicBezTo>
                      <a:pt x="1966" y="727"/>
                      <a:pt x="2007" y="795"/>
                      <a:pt x="2021" y="856"/>
                    </a:cubicBezTo>
                    <a:cubicBezTo>
                      <a:pt x="2034" y="828"/>
                      <a:pt x="2042" y="798"/>
                      <a:pt x="2045" y="768"/>
                    </a:cubicBezTo>
                    <a:cubicBezTo>
                      <a:pt x="2046" y="761"/>
                      <a:pt x="2047" y="754"/>
                      <a:pt x="2047" y="747"/>
                    </a:cubicBezTo>
                    <a:cubicBezTo>
                      <a:pt x="2049" y="670"/>
                      <a:pt x="2018" y="595"/>
                      <a:pt x="1958" y="530"/>
                    </a:cubicBezTo>
                    <a:cubicBezTo>
                      <a:pt x="1924" y="501"/>
                      <a:pt x="1884" y="473"/>
                      <a:pt x="1839" y="447"/>
                    </a:cubicBezTo>
                    <a:cubicBezTo>
                      <a:pt x="1782" y="415"/>
                      <a:pt x="1718" y="387"/>
                      <a:pt x="1639" y="359"/>
                    </a:cubicBezTo>
                    <a:cubicBezTo>
                      <a:pt x="1584" y="340"/>
                      <a:pt x="1524" y="324"/>
                      <a:pt x="1457" y="310"/>
                    </a:cubicBezTo>
                    <a:cubicBezTo>
                      <a:pt x="1457" y="482"/>
                      <a:pt x="1457" y="482"/>
                      <a:pt x="1457" y="482"/>
                    </a:cubicBezTo>
                    <a:cubicBezTo>
                      <a:pt x="1542" y="500"/>
                      <a:pt x="1625" y="525"/>
                      <a:pt x="1700" y="556"/>
                    </a:cubicBezTo>
                    <a:cubicBezTo>
                      <a:pt x="1795" y="595"/>
                      <a:pt x="1871" y="642"/>
                      <a:pt x="1928" y="693"/>
                    </a:cubicBezTo>
                    <a:close/>
                    <a:moveTo>
                      <a:pt x="1054" y="814"/>
                    </a:moveTo>
                    <a:cubicBezTo>
                      <a:pt x="1186" y="814"/>
                      <a:pt x="1408" y="789"/>
                      <a:pt x="1408" y="696"/>
                    </a:cubicBezTo>
                    <a:cubicBezTo>
                      <a:pt x="1408" y="118"/>
                      <a:pt x="1408" y="118"/>
                      <a:pt x="1408" y="118"/>
                    </a:cubicBezTo>
                    <a:cubicBezTo>
                      <a:pt x="1408" y="25"/>
                      <a:pt x="1186" y="0"/>
                      <a:pt x="1054" y="0"/>
                    </a:cubicBezTo>
                    <a:cubicBezTo>
                      <a:pt x="923" y="0"/>
                      <a:pt x="701" y="25"/>
                      <a:pt x="701" y="118"/>
                    </a:cubicBezTo>
                    <a:cubicBezTo>
                      <a:pt x="701" y="696"/>
                      <a:pt x="701" y="696"/>
                      <a:pt x="701" y="696"/>
                    </a:cubicBezTo>
                    <a:cubicBezTo>
                      <a:pt x="701" y="789"/>
                      <a:pt x="923" y="814"/>
                      <a:pt x="1054" y="814"/>
                    </a:cubicBezTo>
                    <a:close/>
                    <a:moveTo>
                      <a:pt x="1054" y="35"/>
                    </a:moveTo>
                    <a:cubicBezTo>
                      <a:pt x="1219" y="35"/>
                      <a:pt x="1352" y="71"/>
                      <a:pt x="1352" y="116"/>
                    </a:cubicBezTo>
                    <a:cubicBezTo>
                      <a:pt x="1352" y="161"/>
                      <a:pt x="1219" y="197"/>
                      <a:pt x="1054" y="197"/>
                    </a:cubicBezTo>
                    <a:cubicBezTo>
                      <a:pt x="890" y="197"/>
                      <a:pt x="757" y="161"/>
                      <a:pt x="757" y="116"/>
                    </a:cubicBezTo>
                    <a:cubicBezTo>
                      <a:pt x="757" y="71"/>
                      <a:pt x="890" y="35"/>
                      <a:pt x="1054" y="3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114137" tIns="57069" rIns="114137" bIns="57069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932167">
                  <a:defRPr/>
                </a:pPr>
                <a:endParaRPr lang="en-US" sz="2300" kern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 Light" panose="020B0502040204020203" pitchFamily="34" charset="0"/>
                </a:endParaRPr>
              </a:p>
            </p:txBody>
          </p:sp>
          <p:pic>
            <p:nvPicPr>
              <p:cNvPr id="63" name="Picture 5" descr="\\MAGNUM\Projects\Microsoft\Cloud Power FY12\Design\ICONS_PNG\Increase.png"/>
              <p:cNvPicPr>
                <a:picLocks noChangeAspect="1" noChangeArrowheads="1"/>
              </p:cNvPicPr>
              <p:nvPr/>
            </p:nvPicPr>
            <p:blipFill>
              <a:blip r:embed="rId4" cstate="print">
                <a:lum bright="100000"/>
              </a:blip>
              <a:srcRect/>
              <a:stretch>
                <a:fillRect/>
              </a:stretch>
            </p:blipFill>
            <p:spPr bwMode="auto">
              <a:xfrm>
                <a:off x="5903180" y="2783822"/>
                <a:ext cx="897112" cy="897112"/>
              </a:xfrm>
              <a:prstGeom prst="rect">
                <a:avLst/>
              </a:prstGeom>
              <a:noFill/>
            </p:spPr>
          </p:pic>
          <p:pic>
            <p:nvPicPr>
              <p:cNvPr id="64" name="Picture 2" descr="\\MAGNUM\Projects\Microsoft\Cloud Power FY12\Design\ICONS_PNG\Devices.png"/>
              <p:cNvPicPr>
                <a:picLocks noChangeAspect="1" noChangeArrowheads="1"/>
              </p:cNvPicPr>
              <p:nvPr/>
            </p:nvPicPr>
            <p:blipFill>
              <a:blip r:embed="rId5" cstate="print">
                <a:lum bright="100000"/>
              </a:blip>
              <a:srcRect/>
              <a:stretch>
                <a:fillRect/>
              </a:stretch>
            </p:blipFill>
            <p:spPr bwMode="auto">
              <a:xfrm>
                <a:off x="10101089" y="2986117"/>
                <a:ext cx="691847" cy="691846"/>
              </a:xfrm>
              <a:prstGeom prst="rect">
                <a:avLst/>
              </a:prstGeom>
              <a:noFill/>
            </p:spPr>
          </p:pic>
          <p:sp>
            <p:nvSpPr>
              <p:cNvPr id="65" name="Freeform 25"/>
              <p:cNvSpPr>
                <a:spLocks noEditPoints="1"/>
              </p:cNvSpPr>
              <p:nvPr/>
            </p:nvSpPr>
            <p:spPr bwMode="black">
              <a:xfrm>
                <a:off x="8159031" y="2958797"/>
                <a:ext cx="622485" cy="732515"/>
              </a:xfrm>
              <a:custGeom>
                <a:avLst/>
                <a:gdLst>
                  <a:gd name="T0" fmla="*/ 300 w 300"/>
                  <a:gd name="T1" fmla="*/ 201 h 255"/>
                  <a:gd name="T2" fmla="*/ 288 w 300"/>
                  <a:gd name="T3" fmla="*/ 210 h 255"/>
                  <a:gd name="T4" fmla="*/ 285 w 300"/>
                  <a:gd name="T5" fmla="*/ 214 h 255"/>
                  <a:gd name="T6" fmla="*/ 266 w 300"/>
                  <a:gd name="T7" fmla="*/ 230 h 255"/>
                  <a:gd name="T8" fmla="*/ 229 w 300"/>
                  <a:gd name="T9" fmla="*/ 245 h 255"/>
                  <a:gd name="T10" fmla="*/ 169 w 300"/>
                  <a:gd name="T11" fmla="*/ 253 h 255"/>
                  <a:gd name="T12" fmla="*/ 47 w 300"/>
                  <a:gd name="T13" fmla="*/ 231 h 255"/>
                  <a:gd name="T14" fmla="*/ 47 w 300"/>
                  <a:gd name="T15" fmla="*/ 186 h 255"/>
                  <a:gd name="T16" fmla="*/ 89 w 300"/>
                  <a:gd name="T17" fmla="*/ 168 h 255"/>
                  <a:gd name="T18" fmla="*/ 130 w 300"/>
                  <a:gd name="T19" fmla="*/ 171 h 255"/>
                  <a:gd name="T20" fmla="*/ 163 w 300"/>
                  <a:gd name="T21" fmla="*/ 174 h 255"/>
                  <a:gd name="T22" fmla="*/ 198 w 300"/>
                  <a:gd name="T23" fmla="*/ 169 h 255"/>
                  <a:gd name="T24" fmla="*/ 219 w 300"/>
                  <a:gd name="T25" fmla="*/ 182 h 255"/>
                  <a:gd name="T26" fmla="*/ 201 w 300"/>
                  <a:gd name="T27" fmla="*/ 195 h 255"/>
                  <a:gd name="T28" fmla="*/ 174 w 300"/>
                  <a:gd name="T29" fmla="*/ 194 h 255"/>
                  <a:gd name="T30" fmla="*/ 144 w 300"/>
                  <a:gd name="T31" fmla="*/ 202 h 255"/>
                  <a:gd name="T32" fmla="*/ 177 w 300"/>
                  <a:gd name="T33" fmla="*/ 217 h 255"/>
                  <a:gd name="T34" fmla="*/ 223 w 300"/>
                  <a:gd name="T35" fmla="*/ 218 h 255"/>
                  <a:gd name="T36" fmla="*/ 255 w 300"/>
                  <a:gd name="T37" fmla="*/ 209 h 255"/>
                  <a:gd name="T38" fmla="*/ 287 w 300"/>
                  <a:gd name="T39" fmla="*/ 193 h 255"/>
                  <a:gd name="T40" fmla="*/ 300 w 300"/>
                  <a:gd name="T41" fmla="*/ 201 h 255"/>
                  <a:gd name="T42" fmla="*/ 34 w 300"/>
                  <a:gd name="T43" fmla="*/ 173 h 255"/>
                  <a:gd name="T44" fmla="*/ 0 w 300"/>
                  <a:gd name="T45" fmla="*/ 173 h 255"/>
                  <a:gd name="T46" fmla="*/ 0 w 300"/>
                  <a:gd name="T47" fmla="*/ 240 h 255"/>
                  <a:gd name="T48" fmla="*/ 34 w 300"/>
                  <a:gd name="T49" fmla="*/ 240 h 255"/>
                  <a:gd name="T50" fmla="*/ 39 w 300"/>
                  <a:gd name="T51" fmla="*/ 235 h 255"/>
                  <a:gd name="T52" fmla="*/ 39 w 300"/>
                  <a:gd name="T53" fmla="*/ 177 h 255"/>
                  <a:gd name="T54" fmla="*/ 34 w 300"/>
                  <a:gd name="T55" fmla="*/ 173 h 255"/>
                  <a:gd name="T56" fmla="*/ 246 w 300"/>
                  <a:gd name="T57" fmla="*/ 24 h 255"/>
                  <a:gd name="T58" fmla="*/ 246 w 300"/>
                  <a:gd name="T59" fmla="*/ 147 h 255"/>
                  <a:gd name="T60" fmla="*/ 123 w 300"/>
                  <a:gd name="T61" fmla="*/ 147 h 255"/>
                  <a:gd name="T62" fmla="*/ 123 w 300"/>
                  <a:gd name="T63" fmla="*/ 122 h 255"/>
                  <a:gd name="T64" fmla="*/ 99 w 300"/>
                  <a:gd name="T65" fmla="*/ 122 h 255"/>
                  <a:gd name="T66" fmla="*/ 99 w 300"/>
                  <a:gd name="T67" fmla="*/ 0 h 255"/>
                  <a:gd name="T68" fmla="*/ 221 w 300"/>
                  <a:gd name="T69" fmla="*/ 0 h 255"/>
                  <a:gd name="T70" fmla="*/ 221 w 300"/>
                  <a:gd name="T71" fmla="*/ 24 h 255"/>
                  <a:gd name="T72" fmla="*/ 246 w 300"/>
                  <a:gd name="T73" fmla="*/ 24 h 255"/>
                  <a:gd name="T74" fmla="*/ 123 w 300"/>
                  <a:gd name="T75" fmla="*/ 116 h 255"/>
                  <a:gd name="T76" fmla="*/ 123 w 300"/>
                  <a:gd name="T77" fmla="*/ 24 h 255"/>
                  <a:gd name="T78" fmla="*/ 215 w 300"/>
                  <a:gd name="T79" fmla="*/ 24 h 255"/>
                  <a:gd name="T80" fmla="*/ 215 w 300"/>
                  <a:gd name="T81" fmla="*/ 6 h 255"/>
                  <a:gd name="T82" fmla="*/ 105 w 300"/>
                  <a:gd name="T83" fmla="*/ 6 h 255"/>
                  <a:gd name="T84" fmla="*/ 105 w 300"/>
                  <a:gd name="T85" fmla="*/ 116 h 255"/>
                  <a:gd name="T86" fmla="*/ 123 w 300"/>
                  <a:gd name="T87" fmla="*/ 116 h 255"/>
                  <a:gd name="T88" fmla="*/ 224 w 300"/>
                  <a:gd name="T89" fmla="*/ 85 h 255"/>
                  <a:gd name="T90" fmla="*/ 183 w 300"/>
                  <a:gd name="T91" fmla="*/ 56 h 255"/>
                  <a:gd name="T92" fmla="*/ 183 w 300"/>
                  <a:gd name="T93" fmla="*/ 76 h 255"/>
                  <a:gd name="T94" fmla="*/ 145 w 300"/>
                  <a:gd name="T95" fmla="*/ 76 h 255"/>
                  <a:gd name="T96" fmla="*/ 145 w 300"/>
                  <a:gd name="T97" fmla="*/ 94 h 255"/>
                  <a:gd name="T98" fmla="*/ 183 w 300"/>
                  <a:gd name="T99" fmla="*/ 94 h 255"/>
                  <a:gd name="T100" fmla="*/ 183 w 300"/>
                  <a:gd name="T101" fmla="*/ 115 h 255"/>
                  <a:gd name="T102" fmla="*/ 224 w 300"/>
                  <a:gd name="T103" fmla="*/ 85 h 2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300" h="255">
                    <a:moveTo>
                      <a:pt x="300" y="201"/>
                    </a:moveTo>
                    <a:cubicBezTo>
                      <a:pt x="300" y="201"/>
                      <a:pt x="299" y="202"/>
                      <a:pt x="288" y="210"/>
                    </a:cubicBezTo>
                    <a:cubicBezTo>
                      <a:pt x="288" y="210"/>
                      <a:pt x="286" y="214"/>
                      <a:pt x="285" y="214"/>
                    </a:cubicBezTo>
                    <a:cubicBezTo>
                      <a:pt x="280" y="218"/>
                      <a:pt x="275" y="223"/>
                      <a:pt x="266" y="230"/>
                    </a:cubicBezTo>
                    <a:cubicBezTo>
                      <a:pt x="257" y="231"/>
                      <a:pt x="238" y="240"/>
                      <a:pt x="229" y="245"/>
                    </a:cubicBezTo>
                    <a:cubicBezTo>
                      <a:pt x="212" y="244"/>
                      <a:pt x="187" y="248"/>
                      <a:pt x="169" y="253"/>
                    </a:cubicBezTo>
                    <a:cubicBezTo>
                      <a:pt x="143" y="249"/>
                      <a:pt x="140" y="255"/>
                      <a:pt x="47" y="231"/>
                    </a:cubicBezTo>
                    <a:cubicBezTo>
                      <a:pt x="47" y="231"/>
                      <a:pt x="47" y="194"/>
                      <a:pt x="47" y="186"/>
                    </a:cubicBezTo>
                    <a:cubicBezTo>
                      <a:pt x="64" y="182"/>
                      <a:pt x="69" y="171"/>
                      <a:pt x="89" y="168"/>
                    </a:cubicBezTo>
                    <a:cubicBezTo>
                      <a:pt x="103" y="166"/>
                      <a:pt x="116" y="167"/>
                      <a:pt x="130" y="171"/>
                    </a:cubicBezTo>
                    <a:cubicBezTo>
                      <a:pt x="139" y="174"/>
                      <a:pt x="148" y="176"/>
                      <a:pt x="163" y="174"/>
                    </a:cubicBezTo>
                    <a:cubicBezTo>
                      <a:pt x="176" y="173"/>
                      <a:pt x="181" y="169"/>
                      <a:pt x="198" y="169"/>
                    </a:cubicBezTo>
                    <a:cubicBezTo>
                      <a:pt x="209" y="169"/>
                      <a:pt x="220" y="176"/>
                      <a:pt x="219" y="182"/>
                    </a:cubicBezTo>
                    <a:cubicBezTo>
                      <a:pt x="219" y="188"/>
                      <a:pt x="208" y="194"/>
                      <a:pt x="201" y="195"/>
                    </a:cubicBezTo>
                    <a:cubicBezTo>
                      <a:pt x="185" y="195"/>
                      <a:pt x="189" y="194"/>
                      <a:pt x="174" y="194"/>
                    </a:cubicBezTo>
                    <a:cubicBezTo>
                      <a:pt x="156" y="194"/>
                      <a:pt x="155" y="197"/>
                      <a:pt x="144" y="202"/>
                    </a:cubicBezTo>
                    <a:cubicBezTo>
                      <a:pt x="155" y="205"/>
                      <a:pt x="162" y="209"/>
                      <a:pt x="177" y="217"/>
                    </a:cubicBezTo>
                    <a:cubicBezTo>
                      <a:pt x="193" y="215"/>
                      <a:pt x="209" y="217"/>
                      <a:pt x="223" y="218"/>
                    </a:cubicBezTo>
                    <a:cubicBezTo>
                      <a:pt x="235" y="215"/>
                      <a:pt x="241" y="210"/>
                      <a:pt x="255" y="209"/>
                    </a:cubicBezTo>
                    <a:cubicBezTo>
                      <a:pt x="264" y="202"/>
                      <a:pt x="276" y="191"/>
                      <a:pt x="287" y="193"/>
                    </a:cubicBezTo>
                    <a:cubicBezTo>
                      <a:pt x="293" y="194"/>
                      <a:pt x="300" y="201"/>
                      <a:pt x="300" y="201"/>
                    </a:cubicBezTo>
                    <a:close/>
                    <a:moveTo>
                      <a:pt x="34" y="173"/>
                    </a:moveTo>
                    <a:cubicBezTo>
                      <a:pt x="0" y="173"/>
                      <a:pt x="0" y="173"/>
                      <a:pt x="0" y="173"/>
                    </a:cubicBezTo>
                    <a:cubicBezTo>
                      <a:pt x="0" y="240"/>
                      <a:pt x="0" y="240"/>
                      <a:pt x="0" y="240"/>
                    </a:cubicBezTo>
                    <a:cubicBezTo>
                      <a:pt x="34" y="240"/>
                      <a:pt x="34" y="240"/>
                      <a:pt x="34" y="240"/>
                    </a:cubicBezTo>
                    <a:cubicBezTo>
                      <a:pt x="37" y="240"/>
                      <a:pt x="39" y="238"/>
                      <a:pt x="39" y="235"/>
                    </a:cubicBezTo>
                    <a:cubicBezTo>
                      <a:pt x="39" y="177"/>
                      <a:pt x="39" y="177"/>
                      <a:pt x="39" y="177"/>
                    </a:cubicBezTo>
                    <a:cubicBezTo>
                      <a:pt x="39" y="175"/>
                      <a:pt x="37" y="173"/>
                      <a:pt x="34" y="173"/>
                    </a:cubicBezTo>
                    <a:close/>
                    <a:moveTo>
                      <a:pt x="246" y="24"/>
                    </a:moveTo>
                    <a:cubicBezTo>
                      <a:pt x="246" y="147"/>
                      <a:pt x="246" y="147"/>
                      <a:pt x="246" y="147"/>
                    </a:cubicBezTo>
                    <a:cubicBezTo>
                      <a:pt x="123" y="147"/>
                      <a:pt x="123" y="147"/>
                      <a:pt x="123" y="147"/>
                    </a:cubicBezTo>
                    <a:cubicBezTo>
                      <a:pt x="123" y="122"/>
                      <a:pt x="123" y="122"/>
                      <a:pt x="123" y="122"/>
                    </a:cubicBezTo>
                    <a:cubicBezTo>
                      <a:pt x="99" y="122"/>
                      <a:pt x="99" y="122"/>
                      <a:pt x="99" y="122"/>
                    </a:cubicBezTo>
                    <a:cubicBezTo>
                      <a:pt x="99" y="0"/>
                      <a:pt x="99" y="0"/>
                      <a:pt x="99" y="0"/>
                    </a:cubicBezTo>
                    <a:cubicBezTo>
                      <a:pt x="221" y="0"/>
                      <a:pt x="221" y="0"/>
                      <a:pt x="221" y="0"/>
                    </a:cubicBezTo>
                    <a:cubicBezTo>
                      <a:pt x="221" y="24"/>
                      <a:pt x="221" y="24"/>
                      <a:pt x="221" y="24"/>
                    </a:cubicBezTo>
                    <a:lnTo>
                      <a:pt x="246" y="24"/>
                    </a:lnTo>
                    <a:close/>
                    <a:moveTo>
                      <a:pt x="123" y="116"/>
                    </a:moveTo>
                    <a:cubicBezTo>
                      <a:pt x="123" y="24"/>
                      <a:pt x="123" y="24"/>
                      <a:pt x="123" y="24"/>
                    </a:cubicBezTo>
                    <a:cubicBezTo>
                      <a:pt x="215" y="24"/>
                      <a:pt x="215" y="24"/>
                      <a:pt x="215" y="24"/>
                    </a:cubicBezTo>
                    <a:cubicBezTo>
                      <a:pt x="215" y="6"/>
                      <a:pt x="215" y="6"/>
                      <a:pt x="215" y="6"/>
                    </a:cubicBezTo>
                    <a:cubicBezTo>
                      <a:pt x="105" y="6"/>
                      <a:pt x="105" y="6"/>
                      <a:pt x="105" y="6"/>
                    </a:cubicBezTo>
                    <a:cubicBezTo>
                      <a:pt x="105" y="116"/>
                      <a:pt x="105" y="116"/>
                      <a:pt x="105" y="116"/>
                    </a:cubicBezTo>
                    <a:lnTo>
                      <a:pt x="123" y="116"/>
                    </a:lnTo>
                    <a:close/>
                    <a:moveTo>
                      <a:pt x="224" y="85"/>
                    </a:moveTo>
                    <a:cubicBezTo>
                      <a:pt x="183" y="56"/>
                      <a:pt x="183" y="56"/>
                      <a:pt x="183" y="56"/>
                    </a:cubicBezTo>
                    <a:cubicBezTo>
                      <a:pt x="183" y="76"/>
                      <a:pt x="183" y="76"/>
                      <a:pt x="183" y="76"/>
                    </a:cubicBezTo>
                    <a:cubicBezTo>
                      <a:pt x="145" y="76"/>
                      <a:pt x="145" y="76"/>
                      <a:pt x="145" y="76"/>
                    </a:cubicBezTo>
                    <a:cubicBezTo>
                      <a:pt x="145" y="94"/>
                      <a:pt x="145" y="94"/>
                      <a:pt x="145" y="94"/>
                    </a:cubicBezTo>
                    <a:cubicBezTo>
                      <a:pt x="183" y="94"/>
                      <a:pt x="183" y="94"/>
                      <a:pt x="183" y="94"/>
                    </a:cubicBezTo>
                    <a:cubicBezTo>
                      <a:pt x="183" y="115"/>
                      <a:pt x="183" y="115"/>
                      <a:pt x="183" y="115"/>
                    </a:cubicBezTo>
                    <a:lnTo>
                      <a:pt x="224" y="8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114137" tIns="57069" rIns="114137" bIns="57069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932167">
                  <a:defRPr/>
                </a:pPr>
                <a:endParaRPr lang="en-US" sz="2300" kern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 Light" panose="020B0502040204020203" pitchFamily="34" charset="0"/>
                </a:endParaRPr>
              </a:p>
            </p:txBody>
          </p:sp>
        </p:grpSp>
      </p:grpSp>
      <p:sp>
        <p:nvSpPr>
          <p:cNvPr id="66" name="矩形 65"/>
          <p:cNvSpPr/>
          <p:nvPr/>
        </p:nvSpPr>
        <p:spPr>
          <a:xfrm>
            <a:off x="169524" y="808227"/>
            <a:ext cx="1177530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indent="0">
              <a:buNone/>
            </a:pPr>
            <a:r>
              <a:rPr lang="zh-CN" altLang="en-US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微软雅黑" panose="020B0503020204020204" pitchFamily="34" charset="-122"/>
              </a:rPr>
              <a:t>普华科技</a:t>
            </a:r>
            <a:r>
              <a:rPr lang="zh-CN" altLang="en-US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微软雅黑" panose="020B0503020204020204" pitchFamily="34" charset="-122"/>
              </a:rPr>
              <a:t>，凭籍其二十余年来在项目管理领域的体验和探索，创造性地提出了一种做好项目进度管理的方法论</a:t>
            </a:r>
            <a:r>
              <a:rPr lang="en-US" altLang="zh-CN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微软雅黑" panose="020B0503020204020204" pitchFamily="34" charset="-122"/>
              </a:rPr>
              <a:t>——</a:t>
            </a:r>
            <a:r>
              <a:rPr lang="zh-CN" altLang="en-US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微软雅黑" panose="020B0503020204020204" pitchFamily="34" charset="-122"/>
              </a:rPr>
              <a:t>“五步法”：</a:t>
            </a:r>
            <a:endParaRPr lang="zh-CN" altLang="en-US" sz="2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微软雅黑" panose="020B0503020204020204" pitchFamily="34" charset="-122"/>
            </a:endParaRPr>
          </a:p>
        </p:txBody>
      </p:sp>
      <p:sp>
        <p:nvSpPr>
          <p:cNvPr id="68" name="标题 1"/>
          <p:cNvSpPr>
            <a:spLocks noGrp="1"/>
          </p:cNvSpPr>
          <p:nvPr>
            <p:ph type="title"/>
          </p:nvPr>
        </p:nvSpPr>
        <p:spPr>
          <a:xfrm>
            <a:off x="723901" y="123032"/>
            <a:ext cx="8797421" cy="428624"/>
          </a:xfrm>
        </p:spPr>
        <p:txBody>
          <a:bodyPr/>
          <a:lstStyle/>
          <a:p>
            <a:r>
              <a:rPr lang="zh-CN" altLang="en-US" dirty="0" smtClean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普华科技的“五步法”</a:t>
            </a:r>
            <a:endParaRPr lang="zh-CN" altLang="en-US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650007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多级嵌套计划体系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7961" y="2675614"/>
            <a:ext cx="6241774" cy="3442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Rectangle 3"/>
          <p:cNvSpPr txBox="1">
            <a:spLocks noChangeArrowheads="1"/>
          </p:cNvSpPr>
          <p:nvPr/>
        </p:nvSpPr>
        <p:spPr>
          <a:xfrm>
            <a:off x="146047" y="729497"/>
            <a:ext cx="7081689" cy="550663"/>
          </a:xfrm>
          <a:prstGeom prst="rect">
            <a:avLst/>
          </a:prstGeom>
        </p:spPr>
        <p:txBody>
          <a:bodyPr lIns="121917" tIns="60958" rIns="121917" bIns="60958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l"/>
            </a:pPr>
            <a:r>
              <a:rPr lang="zh-CN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微软雅黑" panose="020B0503020204020204" pitchFamily="34" charset="-122"/>
              </a:rPr>
              <a:t>多级嵌套计划</a:t>
            </a:r>
            <a:r>
              <a:rPr lang="zh-CN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微软雅黑" panose="020B0503020204020204" pitchFamily="34" charset="-122"/>
              </a:rPr>
              <a:t>体系是“五步法”中的一步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1" name="Rectangle 3"/>
          <p:cNvSpPr txBox="1">
            <a:spLocks noChangeArrowheads="1"/>
          </p:cNvSpPr>
          <p:nvPr/>
        </p:nvSpPr>
        <p:spPr>
          <a:xfrm>
            <a:off x="249413" y="1399430"/>
            <a:ext cx="7081689" cy="675861"/>
          </a:xfrm>
          <a:prstGeom prst="rect">
            <a:avLst/>
          </a:prstGeom>
        </p:spPr>
        <p:txBody>
          <a:bodyPr lIns="121917" tIns="60958" rIns="121917" bIns="60958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l"/>
            </a:pPr>
            <a:r>
              <a:rPr lang="zh-CN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微软雅黑" panose="020B0503020204020204" pitchFamily="34" charset="-122"/>
              </a:rPr>
              <a:t>常规的进度计划管理方法，容易导致如下缺失：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2" name="Rectangle 3"/>
          <p:cNvSpPr txBox="1">
            <a:spLocks noChangeArrowheads="1"/>
          </p:cNvSpPr>
          <p:nvPr/>
        </p:nvSpPr>
        <p:spPr>
          <a:xfrm>
            <a:off x="376634" y="1963974"/>
            <a:ext cx="5364207" cy="2282024"/>
          </a:xfrm>
          <a:prstGeom prst="rect">
            <a:avLst/>
          </a:prstGeom>
        </p:spPr>
        <p:txBody>
          <a:bodyPr lIns="121917" tIns="60958" rIns="121917" bIns="60958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44500" lvl="1" indent="-357188">
              <a:buFont typeface="Wingdings" pitchFamily="2" charset="2"/>
              <a:buChar char="Ø"/>
            </a:pPr>
            <a:r>
              <a:rPr lang="zh-CN" altLang="en-US" sz="2400" b="1" dirty="0" smtClean="0"/>
              <a:t>项目</a:t>
            </a:r>
            <a:r>
              <a:rPr lang="zh-CN" altLang="en-US" sz="2400" b="1" dirty="0"/>
              <a:t>执行情况在层层汇报中失真；</a:t>
            </a:r>
          </a:p>
          <a:p>
            <a:pPr marL="444500" lvl="1" indent="-357188">
              <a:buFont typeface="Wingdings" pitchFamily="2" charset="2"/>
              <a:buChar char="Ø"/>
            </a:pPr>
            <a:r>
              <a:rPr lang="zh-CN" altLang="en-US" sz="2400" b="1" dirty="0" smtClean="0"/>
              <a:t>无法</a:t>
            </a:r>
            <a:r>
              <a:rPr lang="zh-CN" altLang="en-US" sz="2400" b="1" dirty="0"/>
              <a:t>快速做到给不同层级的管理人员以不同颗粒度的进度分析报告；</a:t>
            </a:r>
          </a:p>
          <a:p>
            <a:pPr marL="444500" lvl="1" indent="-357188">
              <a:buFont typeface="Wingdings" pitchFamily="2" charset="2"/>
              <a:buChar char="Ø"/>
            </a:pPr>
            <a:r>
              <a:rPr lang="zh-CN" altLang="en-US" sz="2400" b="1" dirty="0" smtClean="0"/>
              <a:t>对</a:t>
            </a:r>
            <a:r>
              <a:rPr lang="zh-CN" altLang="en-US" sz="2400" b="1" dirty="0"/>
              <a:t>项目经理而言，只能开会听汇报，被动应对而不是主动指挥 </a:t>
            </a:r>
            <a:r>
              <a:rPr lang="zh-CN" altLang="en-US" sz="2400" b="1" dirty="0" smtClean="0"/>
              <a:t>。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3" name="Rectangle 3"/>
          <p:cNvSpPr txBox="1">
            <a:spLocks noChangeArrowheads="1"/>
          </p:cNvSpPr>
          <p:nvPr/>
        </p:nvSpPr>
        <p:spPr>
          <a:xfrm>
            <a:off x="286655" y="4410951"/>
            <a:ext cx="4704249" cy="1882503"/>
          </a:xfrm>
          <a:prstGeom prst="rect">
            <a:avLst/>
          </a:prstGeom>
        </p:spPr>
        <p:txBody>
          <a:bodyPr lIns="121917" tIns="60958" rIns="121917" bIns="60958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l"/>
            </a:pPr>
            <a:r>
              <a:rPr lang="zh-CN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微软雅黑" panose="020B0503020204020204" pitchFamily="34" charset="-122"/>
              </a:rPr>
              <a:t>多级嵌套计划</a:t>
            </a:r>
            <a:r>
              <a:rPr lang="zh-CN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微软雅黑" panose="020B0503020204020204" pitchFamily="34" charset="-122"/>
              </a:rPr>
              <a:t>体系，借助平台软件的支撑，能全面、及时、客观地展示项目进展状态，有效规避人为影响和干扰。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54669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3902" y="123032"/>
            <a:ext cx="5336801" cy="428624"/>
          </a:xfrm>
        </p:spPr>
        <p:txBody>
          <a:bodyPr/>
          <a:lstStyle/>
          <a:p>
            <a:r>
              <a:rPr lang="zh-CN" altLang="en-US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多级嵌套计划体系</a:t>
            </a:r>
          </a:p>
        </p:txBody>
      </p:sp>
      <p:sp>
        <p:nvSpPr>
          <p:cNvPr id="360" name="TextBox 224"/>
          <p:cNvSpPr txBox="1">
            <a:spLocks noChangeArrowheads="1"/>
          </p:cNvSpPr>
          <p:nvPr/>
        </p:nvSpPr>
        <p:spPr bwMode="auto">
          <a:xfrm>
            <a:off x="10862855" y="1020231"/>
            <a:ext cx="553994" cy="46976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eaVert" wrap="square" lIns="91438" tIns="45719" rIns="91438" bIns="45719">
            <a:spAutoFit/>
          </a:bodyPr>
          <a:lstStyle>
            <a:defPPr>
              <a:defRPr lang="zh-CN"/>
            </a:defPPr>
            <a:lvl1pPr algn="dist" defTabSz="684427">
              <a:defRPr sz="2400" b="1" ker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自下而上，进展数据逐级向上汇总。</a:t>
            </a:r>
          </a:p>
        </p:txBody>
      </p:sp>
      <p:grpSp>
        <p:nvGrpSpPr>
          <p:cNvPr id="19" name="组合 18"/>
          <p:cNvGrpSpPr/>
          <p:nvPr/>
        </p:nvGrpSpPr>
        <p:grpSpPr>
          <a:xfrm>
            <a:off x="3196575" y="1383019"/>
            <a:ext cx="6304468" cy="4270359"/>
            <a:chOff x="428596" y="714681"/>
            <a:chExt cx="8072494" cy="5098228"/>
          </a:xfrm>
        </p:grpSpPr>
        <p:grpSp>
          <p:nvGrpSpPr>
            <p:cNvPr id="20" name="Group 62"/>
            <p:cNvGrpSpPr>
              <a:grpSpLocks noChangeAspect="1"/>
            </p:cNvGrpSpPr>
            <p:nvPr/>
          </p:nvGrpSpPr>
          <p:grpSpPr bwMode="auto">
            <a:xfrm>
              <a:off x="3427267" y="714681"/>
              <a:ext cx="1432210" cy="604430"/>
              <a:chOff x="3016" y="890"/>
              <a:chExt cx="862" cy="409"/>
            </a:xfrm>
          </p:grpSpPr>
          <p:sp>
            <p:nvSpPr>
              <p:cNvPr id="338" name="AutoShape 63"/>
              <p:cNvSpPr>
                <a:spLocks noChangeAspect="1" noChangeArrowheads="1"/>
              </p:cNvSpPr>
              <p:nvPr/>
            </p:nvSpPr>
            <p:spPr bwMode="auto">
              <a:xfrm>
                <a:off x="3016" y="890"/>
                <a:ext cx="862" cy="409"/>
              </a:xfrm>
              <a:prstGeom prst="roundRect">
                <a:avLst>
                  <a:gd name="adj" fmla="val 15177"/>
                </a:avLst>
              </a:prstGeom>
              <a:solidFill>
                <a:schemeClr val="accent2">
                  <a:lumMod val="60000"/>
                  <a:lumOff val="4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defTabSz="914110" latinLnBrk="1">
                  <a:lnSpc>
                    <a:spcPct val="120000"/>
                  </a:lnSpc>
                  <a:defRPr/>
                </a:pPr>
                <a:endParaRPr kumimoji="1" lang="zh-CN" altLang="zh-CN" sz="800" b="1" kern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339" name="AutoShape 64"/>
              <p:cNvCxnSpPr>
                <a:cxnSpLocks noChangeAspect="1" noChangeShapeType="1"/>
              </p:cNvCxnSpPr>
              <p:nvPr/>
            </p:nvCxnSpPr>
            <p:spPr bwMode="auto">
              <a:xfrm flipV="1">
                <a:off x="3140" y="952"/>
                <a:ext cx="0" cy="273"/>
              </a:xfrm>
              <a:prstGeom prst="straightConnector1">
                <a:avLst/>
              </a:prstGeom>
              <a:noFill/>
              <a:ln w="9525">
                <a:solidFill>
                  <a:sysClr val="windowText" lastClr="000000">
                    <a:alpha val="50195"/>
                  </a:sysClr>
                </a:solidFill>
                <a:round/>
                <a:headEnd/>
                <a:tailEnd/>
              </a:ln>
            </p:spPr>
          </p:cxnSp>
          <p:sp>
            <p:nvSpPr>
              <p:cNvPr id="340" name="AutoShape 65"/>
              <p:cNvSpPr>
                <a:spLocks noChangeAspect="1" noChangeArrowheads="1"/>
              </p:cNvSpPr>
              <p:nvPr/>
            </p:nvSpPr>
            <p:spPr bwMode="auto">
              <a:xfrm>
                <a:off x="3152" y="981"/>
                <a:ext cx="91" cy="23"/>
              </a:xfrm>
              <a:prstGeom prst="roundRect">
                <a:avLst>
                  <a:gd name="adj" fmla="val 0"/>
                </a:avLst>
              </a:prstGeom>
              <a:gradFill rotWithShape="0">
                <a:gsLst>
                  <a:gs pos="0">
                    <a:srgbClr val="CC6C8C"/>
                  </a:gs>
                  <a:gs pos="50000">
                    <a:srgbClr val="87485D"/>
                  </a:gs>
                  <a:gs pos="100000">
                    <a:srgbClr val="CC6C8C"/>
                  </a:gs>
                </a:gsLst>
                <a:lin ang="2700000" scaled="1"/>
              </a:gradFill>
              <a:ln w="9525">
                <a:solidFill>
                  <a:sysClr val="windowText" lastClr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defTabSz="914110" latinLnBrk="1">
                  <a:defRPr/>
                </a:pPr>
                <a:endParaRPr kumimoji="1" lang="zh-CN" altLang="zh-CN" sz="1100" b="1" kern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41" name="Rectangle 66"/>
              <p:cNvSpPr>
                <a:spLocks noChangeAspect="1" noChangeArrowheads="1"/>
              </p:cNvSpPr>
              <p:nvPr/>
            </p:nvSpPr>
            <p:spPr bwMode="auto">
              <a:xfrm rot="2700000">
                <a:off x="3752" y="1163"/>
                <a:ext cx="23" cy="23"/>
              </a:xfrm>
              <a:prstGeom prst="rect">
                <a:avLst/>
              </a:prstGeom>
              <a:gradFill rotWithShape="0">
                <a:gsLst>
                  <a:gs pos="0">
                    <a:srgbClr val="FF6600"/>
                  </a:gs>
                  <a:gs pos="50000">
                    <a:srgbClr val="762F00"/>
                  </a:gs>
                  <a:gs pos="100000">
                    <a:srgbClr val="FF6600"/>
                  </a:gs>
                </a:gsLst>
                <a:lin ang="2700000" scaled="1"/>
              </a:gradFill>
              <a:ln w="9525">
                <a:solidFill>
                  <a:sysClr val="windowText" lastClr="000000"/>
                </a:solidFill>
                <a:miter lim="800000"/>
                <a:headEnd/>
                <a:tailEnd/>
              </a:ln>
            </p:spPr>
            <p:txBody>
              <a:bodyPr rot="10800000" vert="eaVert" wrap="none" anchor="ctr"/>
              <a:lstStyle/>
              <a:p>
                <a:pPr algn="ctr" defTabSz="914110" latinLnBrk="1">
                  <a:defRPr/>
                </a:pPr>
                <a:endParaRPr kumimoji="1" lang="zh-CN" altLang="zh-CN" sz="1700" ker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342" name="AutoShape 67"/>
              <p:cNvCxnSpPr>
                <a:cxnSpLocks noChangeAspect="1" noChangeShapeType="1"/>
              </p:cNvCxnSpPr>
              <p:nvPr/>
            </p:nvCxnSpPr>
            <p:spPr bwMode="auto">
              <a:xfrm flipH="1">
                <a:off x="3094" y="1208"/>
                <a:ext cx="681" cy="0"/>
              </a:xfrm>
              <a:prstGeom prst="straightConnector1">
                <a:avLst/>
              </a:prstGeom>
              <a:noFill/>
              <a:ln w="9525">
                <a:solidFill>
                  <a:sysClr val="windowText" lastClr="000000">
                    <a:alpha val="50195"/>
                  </a:sysClr>
                </a:solidFill>
                <a:round/>
                <a:headEnd/>
                <a:tailEnd/>
              </a:ln>
            </p:spPr>
          </p:cxnSp>
          <p:sp>
            <p:nvSpPr>
              <p:cNvPr id="343" name="AutoShape 68"/>
              <p:cNvSpPr>
                <a:spLocks noChangeAspect="1" noChangeArrowheads="1"/>
              </p:cNvSpPr>
              <p:nvPr/>
            </p:nvSpPr>
            <p:spPr bwMode="auto">
              <a:xfrm>
                <a:off x="3243" y="1027"/>
                <a:ext cx="454" cy="23"/>
              </a:xfrm>
              <a:prstGeom prst="roundRect">
                <a:avLst>
                  <a:gd name="adj" fmla="val 0"/>
                </a:avLst>
              </a:prstGeom>
              <a:gradFill rotWithShape="0">
                <a:gsLst>
                  <a:gs pos="0">
                    <a:srgbClr val="CC6C8C"/>
                  </a:gs>
                  <a:gs pos="50000">
                    <a:srgbClr val="87485D"/>
                  </a:gs>
                  <a:gs pos="100000">
                    <a:srgbClr val="CC6C8C"/>
                  </a:gs>
                </a:gsLst>
                <a:lin ang="2700000" scaled="1"/>
              </a:gradFill>
              <a:ln w="9525">
                <a:solidFill>
                  <a:sysClr val="windowText" lastClr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defTabSz="914110" latinLnBrk="1">
                  <a:defRPr/>
                </a:pPr>
                <a:endParaRPr kumimoji="1" lang="zh-CN" altLang="zh-CN" sz="1100" b="1" kern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44" name="AutoShape 69"/>
              <p:cNvSpPr>
                <a:spLocks noChangeAspect="1" noChangeArrowheads="1"/>
              </p:cNvSpPr>
              <p:nvPr/>
            </p:nvSpPr>
            <p:spPr bwMode="auto">
              <a:xfrm>
                <a:off x="3334" y="1072"/>
                <a:ext cx="181" cy="23"/>
              </a:xfrm>
              <a:prstGeom prst="roundRect">
                <a:avLst>
                  <a:gd name="adj" fmla="val 0"/>
                </a:avLst>
              </a:prstGeom>
              <a:gradFill rotWithShape="0">
                <a:gsLst>
                  <a:gs pos="0">
                    <a:srgbClr val="CC6C8C"/>
                  </a:gs>
                  <a:gs pos="50000">
                    <a:srgbClr val="87485D"/>
                  </a:gs>
                  <a:gs pos="100000">
                    <a:srgbClr val="CC6C8C"/>
                  </a:gs>
                </a:gsLst>
                <a:lin ang="2700000" scaled="1"/>
              </a:gradFill>
              <a:ln w="9525">
                <a:solidFill>
                  <a:sysClr val="windowText" lastClr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defTabSz="914110" latinLnBrk="1">
                  <a:defRPr/>
                </a:pPr>
                <a:endParaRPr kumimoji="1" lang="zh-CN" altLang="zh-CN" sz="1100" b="1" kern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45" name="AutoShape 70"/>
              <p:cNvSpPr>
                <a:spLocks noChangeAspect="1" noChangeArrowheads="1"/>
              </p:cNvSpPr>
              <p:nvPr/>
            </p:nvSpPr>
            <p:spPr bwMode="auto">
              <a:xfrm>
                <a:off x="3425" y="1117"/>
                <a:ext cx="181" cy="23"/>
              </a:xfrm>
              <a:prstGeom prst="roundRect">
                <a:avLst>
                  <a:gd name="adj" fmla="val 0"/>
                </a:avLst>
              </a:prstGeom>
              <a:gradFill rotWithShape="0">
                <a:gsLst>
                  <a:gs pos="0">
                    <a:srgbClr val="CC6C8C"/>
                  </a:gs>
                  <a:gs pos="50000">
                    <a:srgbClr val="87485D"/>
                  </a:gs>
                  <a:gs pos="100000">
                    <a:srgbClr val="CC6C8C"/>
                  </a:gs>
                </a:gsLst>
                <a:lin ang="2700000" scaled="1"/>
              </a:gradFill>
              <a:ln w="9525">
                <a:solidFill>
                  <a:sysClr val="windowText" lastClr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defTabSz="914110" latinLnBrk="1">
                  <a:defRPr/>
                </a:pPr>
                <a:endParaRPr kumimoji="1" lang="zh-CN" altLang="zh-CN" sz="1100" b="1" kern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21" name="Group 80"/>
            <p:cNvGrpSpPr>
              <a:grpSpLocks noChangeAspect="1"/>
            </p:cNvGrpSpPr>
            <p:nvPr/>
          </p:nvGrpSpPr>
          <p:grpSpPr bwMode="auto">
            <a:xfrm>
              <a:off x="571472" y="2857496"/>
              <a:ext cx="1357322" cy="604430"/>
              <a:chOff x="1927" y="572"/>
              <a:chExt cx="862" cy="409"/>
            </a:xfrm>
            <a:solidFill>
              <a:srgbClr val="9BBB59"/>
            </a:solidFill>
          </p:grpSpPr>
          <p:sp>
            <p:nvSpPr>
              <p:cNvPr id="312" name="AutoShape 81"/>
              <p:cNvSpPr>
                <a:spLocks noChangeAspect="1" noChangeArrowheads="1"/>
              </p:cNvSpPr>
              <p:nvPr/>
            </p:nvSpPr>
            <p:spPr bwMode="auto">
              <a:xfrm>
                <a:off x="1927" y="572"/>
                <a:ext cx="862" cy="409"/>
              </a:xfrm>
              <a:prstGeom prst="roundRect">
                <a:avLst>
                  <a:gd name="adj" fmla="val 15177"/>
                </a:avLst>
              </a:pr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defTabSz="914110" latinLnBrk="1">
                  <a:lnSpc>
                    <a:spcPct val="120000"/>
                  </a:lnSpc>
                  <a:defRPr/>
                </a:pPr>
                <a:endParaRPr kumimoji="1" lang="zh-CN" altLang="zh-CN" sz="800" b="1" kern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13" name="Oval 82"/>
              <p:cNvSpPr>
                <a:spLocks noChangeAspect="1" noChangeArrowheads="1"/>
              </p:cNvSpPr>
              <p:nvPr/>
            </p:nvSpPr>
            <p:spPr bwMode="auto">
              <a:xfrm>
                <a:off x="2019" y="754"/>
                <a:ext cx="45" cy="45"/>
              </a:xfrm>
              <a:prstGeom prst="ellipse">
                <a:avLst/>
              </a:prstGeom>
              <a:solidFill>
                <a:sysClr val="window" lastClr="FFFFFF"/>
              </a:solidFill>
              <a:ln w="28575">
                <a:solidFill>
                  <a:sysClr val="window" lastClr="FFFFFF">
                    <a:lumMod val="95000"/>
                  </a:sysClr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defTabSz="914110" latinLnBrk="1">
                  <a:lnSpc>
                    <a:spcPct val="80000"/>
                  </a:lnSpc>
                  <a:defRPr/>
                </a:pPr>
                <a:endParaRPr kumimoji="1" lang="zh-CN" altLang="zh-CN" sz="1100" b="1" kern="0">
                  <a:solidFill>
                    <a:srgbClr val="CCCC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14" name="Oval 83"/>
              <p:cNvSpPr>
                <a:spLocks noChangeAspect="1" noChangeArrowheads="1"/>
              </p:cNvSpPr>
              <p:nvPr/>
            </p:nvSpPr>
            <p:spPr bwMode="auto">
              <a:xfrm>
                <a:off x="2109" y="618"/>
                <a:ext cx="45" cy="45"/>
              </a:xfrm>
              <a:prstGeom prst="ellipse">
                <a:avLst/>
              </a:prstGeom>
              <a:solidFill>
                <a:sysClr val="window" lastClr="FFFFFF"/>
              </a:solidFill>
              <a:ln w="28575">
                <a:solidFill>
                  <a:sysClr val="window" lastClr="FFFFFF">
                    <a:lumMod val="95000"/>
                  </a:sysClr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defTabSz="914110" latinLnBrk="1">
                  <a:lnSpc>
                    <a:spcPct val="80000"/>
                  </a:lnSpc>
                  <a:defRPr/>
                </a:pPr>
                <a:endParaRPr kumimoji="1" lang="zh-CN" altLang="zh-CN" sz="1100" b="1" kern="0">
                  <a:solidFill>
                    <a:srgbClr val="CCCC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15" name="Oval 84"/>
              <p:cNvSpPr>
                <a:spLocks noChangeAspect="1" noChangeArrowheads="1"/>
              </p:cNvSpPr>
              <p:nvPr/>
            </p:nvSpPr>
            <p:spPr bwMode="auto">
              <a:xfrm>
                <a:off x="2473" y="754"/>
                <a:ext cx="45" cy="45"/>
              </a:xfrm>
              <a:prstGeom prst="ellipse">
                <a:avLst/>
              </a:prstGeom>
              <a:solidFill>
                <a:sysClr val="window" lastClr="FFFFFF"/>
              </a:solidFill>
              <a:ln w="28575">
                <a:solidFill>
                  <a:sysClr val="window" lastClr="FFFFFF">
                    <a:lumMod val="95000"/>
                  </a:sysClr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defTabSz="914110" latinLnBrk="1">
                  <a:lnSpc>
                    <a:spcPct val="80000"/>
                  </a:lnSpc>
                  <a:defRPr/>
                </a:pPr>
                <a:endParaRPr kumimoji="1" lang="zh-CN" altLang="zh-CN" sz="1100" b="1" kern="0">
                  <a:solidFill>
                    <a:srgbClr val="CCCC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16" name="Oval 85"/>
              <p:cNvSpPr>
                <a:spLocks noChangeAspect="1" noChangeArrowheads="1"/>
              </p:cNvSpPr>
              <p:nvPr/>
            </p:nvSpPr>
            <p:spPr bwMode="auto">
              <a:xfrm>
                <a:off x="2246" y="618"/>
                <a:ext cx="45" cy="45"/>
              </a:xfrm>
              <a:prstGeom prst="ellipse">
                <a:avLst/>
              </a:prstGeom>
              <a:solidFill>
                <a:sysClr val="window" lastClr="FFFFFF"/>
              </a:solidFill>
              <a:ln w="28575">
                <a:solidFill>
                  <a:sysClr val="window" lastClr="FFFFFF">
                    <a:lumMod val="95000"/>
                  </a:sysClr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defTabSz="914110" latinLnBrk="1">
                  <a:lnSpc>
                    <a:spcPct val="80000"/>
                  </a:lnSpc>
                  <a:defRPr/>
                </a:pPr>
                <a:endParaRPr kumimoji="1" lang="zh-CN" altLang="zh-CN" sz="1100" b="1" kern="0">
                  <a:solidFill>
                    <a:srgbClr val="CCCC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17" name="Oval 86"/>
              <p:cNvSpPr>
                <a:spLocks noChangeAspect="1" noChangeArrowheads="1"/>
              </p:cNvSpPr>
              <p:nvPr/>
            </p:nvSpPr>
            <p:spPr bwMode="auto">
              <a:xfrm>
                <a:off x="2337" y="754"/>
                <a:ext cx="45" cy="45"/>
              </a:xfrm>
              <a:prstGeom prst="ellipse">
                <a:avLst/>
              </a:prstGeom>
              <a:solidFill>
                <a:sysClr val="window" lastClr="FFFFFF"/>
              </a:solidFill>
              <a:ln w="28575">
                <a:solidFill>
                  <a:sysClr val="window" lastClr="FFFFFF">
                    <a:lumMod val="95000"/>
                  </a:sysClr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defTabSz="914110" latinLnBrk="1">
                  <a:lnSpc>
                    <a:spcPct val="80000"/>
                  </a:lnSpc>
                  <a:defRPr/>
                </a:pPr>
                <a:endParaRPr kumimoji="1" lang="zh-CN" altLang="zh-CN" sz="1100" b="1" kern="0">
                  <a:solidFill>
                    <a:srgbClr val="CCCC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18" name="Oval 87"/>
              <p:cNvSpPr>
                <a:spLocks noChangeAspect="1" noChangeArrowheads="1"/>
              </p:cNvSpPr>
              <p:nvPr/>
            </p:nvSpPr>
            <p:spPr bwMode="auto">
              <a:xfrm>
                <a:off x="2518" y="618"/>
                <a:ext cx="45" cy="45"/>
              </a:xfrm>
              <a:prstGeom prst="ellipse">
                <a:avLst/>
              </a:prstGeom>
              <a:solidFill>
                <a:sysClr val="window" lastClr="FFFFFF"/>
              </a:solidFill>
              <a:ln w="28575">
                <a:solidFill>
                  <a:sysClr val="window" lastClr="FFFFFF">
                    <a:lumMod val="95000"/>
                  </a:sysClr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defTabSz="914110" latinLnBrk="1">
                  <a:lnSpc>
                    <a:spcPct val="80000"/>
                  </a:lnSpc>
                  <a:defRPr/>
                </a:pPr>
                <a:endParaRPr kumimoji="1" lang="zh-CN" altLang="zh-CN" sz="1100" b="1" kern="0">
                  <a:solidFill>
                    <a:srgbClr val="CCCC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19" name="Oval 88"/>
              <p:cNvSpPr>
                <a:spLocks noChangeAspect="1" noChangeArrowheads="1"/>
              </p:cNvSpPr>
              <p:nvPr/>
            </p:nvSpPr>
            <p:spPr bwMode="auto">
              <a:xfrm>
                <a:off x="2109" y="890"/>
                <a:ext cx="45" cy="45"/>
              </a:xfrm>
              <a:prstGeom prst="ellipse">
                <a:avLst/>
              </a:prstGeom>
              <a:solidFill>
                <a:sysClr val="window" lastClr="FFFFFF"/>
              </a:solidFill>
              <a:ln w="28575">
                <a:solidFill>
                  <a:sysClr val="window" lastClr="FFFFFF">
                    <a:lumMod val="95000"/>
                  </a:sysClr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defTabSz="914110" latinLnBrk="1">
                  <a:lnSpc>
                    <a:spcPct val="80000"/>
                  </a:lnSpc>
                  <a:defRPr/>
                </a:pPr>
                <a:endParaRPr kumimoji="1" lang="zh-CN" altLang="zh-CN" sz="1100" b="1" kern="0">
                  <a:solidFill>
                    <a:srgbClr val="CCCC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20" name="Oval 89"/>
              <p:cNvSpPr>
                <a:spLocks noChangeAspect="1" noChangeArrowheads="1"/>
              </p:cNvSpPr>
              <p:nvPr/>
            </p:nvSpPr>
            <p:spPr bwMode="auto">
              <a:xfrm>
                <a:off x="2200" y="754"/>
                <a:ext cx="45" cy="45"/>
              </a:xfrm>
              <a:prstGeom prst="ellipse">
                <a:avLst/>
              </a:prstGeom>
              <a:solidFill>
                <a:sysClr val="window" lastClr="FFFFFF"/>
              </a:solidFill>
              <a:ln w="28575">
                <a:solidFill>
                  <a:sysClr val="window" lastClr="FFFFFF">
                    <a:lumMod val="95000"/>
                  </a:sysClr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defTabSz="914110" latinLnBrk="1">
                  <a:lnSpc>
                    <a:spcPct val="80000"/>
                  </a:lnSpc>
                  <a:defRPr/>
                </a:pPr>
                <a:endParaRPr kumimoji="1" lang="zh-CN" altLang="zh-CN" sz="1100" b="1" kern="0">
                  <a:solidFill>
                    <a:srgbClr val="CCCC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21" name="Oval 90"/>
              <p:cNvSpPr>
                <a:spLocks noChangeAspect="1" noChangeArrowheads="1"/>
              </p:cNvSpPr>
              <p:nvPr/>
            </p:nvSpPr>
            <p:spPr bwMode="auto">
              <a:xfrm>
                <a:off x="2654" y="754"/>
                <a:ext cx="45" cy="45"/>
              </a:xfrm>
              <a:prstGeom prst="ellipse">
                <a:avLst/>
              </a:prstGeom>
              <a:solidFill>
                <a:sysClr val="window" lastClr="FFFFFF"/>
              </a:solidFill>
              <a:ln w="28575">
                <a:solidFill>
                  <a:sysClr val="window" lastClr="FFFFFF">
                    <a:lumMod val="95000"/>
                  </a:sysClr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defTabSz="914110" latinLnBrk="1">
                  <a:lnSpc>
                    <a:spcPct val="80000"/>
                  </a:lnSpc>
                  <a:defRPr/>
                </a:pPr>
                <a:endParaRPr kumimoji="1" lang="zh-CN" altLang="zh-CN" sz="1100" b="1" kern="0">
                  <a:solidFill>
                    <a:srgbClr val="CCCC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22" name="Oval 91"/>
              <p:cNvSpPr>
                <a:spLocks noChangeAspect="1" noChangeArrowheads="1"/>
              </p:cNvSpPr>
              <p:nvPr/>
            </p:nvSpPr>
            <p:spPr bwMode="auto">
              <a:xfrm>
                <a:off x="2246" y="890"/>
                <a:ext cx="45" cy="45"/>
              </a:xfrm>
              <a:prstGeom prst="ellipse">
                <a:avLst/>
              </a:prstGeom>
              <a:solidFill>
                <a:sysClr val="window" lastClr="FFFFFF"/>
              </a:solidFill>
              <a:ln w="28575">
                <a:solidFill>
                  <a:sysClr val="window" lastClr="FFFFFF">
                    <a:lumMod val="95000"/>
                  </a:sysClr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defTabSz="914110" latinLnBrk="1">
                  <a:lnSpc>
                    <a:spcPct val="80000"/>
                  </a:lnSpc>
                  <a:defRPr/>
                </a:pPr>
                <a:endParaRPr kumimoji="1" lang="zh-CN" altLang="zh-CN" sz="1100" b="1" kern="0">
                  <a:solidFill>
                    <a:srgbClr val="CCCC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23" name="Oval 92"/>
              <p:cNvSpPr>
                <a:spLocks noChangeAspect="1" noChangeArrowheads="1"/>
              </p:cNvSpPr>
              <p:nvPr/>
            </p:nvSpPr>
            <p:spPr bwMode="auto">
              <a:xfrm>
                <a:off x="2382" y="890"/>
                <a:ext cx="45" cy="45"/>
              </a:xfrm>
              <a:prstGeom prst="ellipse">
                <a:avLst/>
              </a:prstGeom>
              <a:solidFill>
                <a:sysClr val="window" lastClr="FFFFFF"/>
              </a:solidFill>
              <a:ln w="28575">
                <a:solidFill>
                  <a:sysClr val="window" lastClr="FFFFFF">
                    <a:lumMod val="95000"/>
                  </a:sysClr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defTabSz="914110" latinLnBrk="1">
                  <a:lnSpc>
                    <a:spcPct val="80000"/>
                  </a:lnSpc>
                  <a:defRPr/>
                </a:pPr>
                <a:endParaRPr kumimoji="1" lang="zh-CN" altLang="zh-CN" sz="1100" b="1" kern="0">
                  <a:solidFill>
                    <a:srgbClr val="CCCC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324" name="AutoShape 93"/>
              <p:cNvCxnSpPr>
                <a:cxnSpLocks noChangeAspect="1" noChangeShapeType="1"/>
                <a:stCxn id="313" idx="7"/>
                <a:endCxn id="314" idx="3"/>
              </p:cNvCxnSpPr>
              <p:nvPr/>
            </p:nvCxnSpPr>
            <p:spPr bwMode="auto">
              <a:xfrm flipV="1">
                <a:off x="2057" y="665"/>
                <a:ext cx="59" cy="87"/>
              </a:xfrm>
              <a:prstGeom prst="straightConnector1">
                <a:avLst/>
              </a:prstGeom>
              <a:grpFill/>
              <a:ln w="9525">
                <a:solidFill>
                  <a:sysClr val="windowText" lastClr="000000">
                    <a:alpha val="50195"/>
                  </a:sysClr>
                </a:solidFill>
                <a:round/>
                <a:headEnd/>
                <a:tailEnd/>
              </a:ln>
            </p:spPr>
          </p:cxnSp>
          <p:cxnSp>
            <p:nvCxnSpPr>
              <p:cNvPr id="325" name="AutoShape 94"/>
              <p:cNvCxnSpPr>
                <a:cxnSpLocks noChangeAspect="1" noChangeShapeType="1"/>
                <a:stCxn id="319" idx="1"/>
                <a:endCxn id="313" idx="5"/>
              </p:cNvCxnSpPr>
              <p:nvPr/>
            </p:nvCxnSpPr>
            <p:spPr bwMode="auto">
              <a:xfrm flipH="1" flipV="1">
                <a:off x="2057" y="801"/>
                <a:ext cx="59" cy="87"/>
              </a:xfrm>
              <a:prstGeom prst="straightConnector1">
                <a:avLst/>
              </a:prstGeom>
              <a:grpFill/>
              <a:ln w="9525">
                <a:solidFill>
                  <a:sysClr val="windowText" lastClr="000000">
                    <a:alpha val="50195"/>
                  </a:sysClr>
                </a:solidFill>
                <a:round/>
                <a:headEnd/>
                <a:tailEnd/>
              </a:ln>
            </p:spPr>
          </p:cxnSp>
          <p:sp>
            <p:nvSpPr>
              <p:cNvPr id="326" name="Oval 95"/>
              <p:cNvSpPr>
                <a:spLocks noChangeAspect="1" noChangeArrowheads="1"/>
              </p:cNvSpPr>
              <p:nvPr/>
            </p:nvSpPr>
            <p:spPr bwMode="auto">
              <a:xfrm>
                <a:off x="2518" y="890"/>
                <a:ext cx="45" cy="45"/>
              </a:xfrm>
              <a:prstGeom prst="ellipse">
                <a:avLst/>
              </a:prstGeom>
              <a:solidFill>
                <a:sysClr val="window" lastClr="FFFFFF"/>
              </a:solidFill>
              <a:ln w="28575">
                <a:solidFill>
                  <a:sysClr val="window" lastClr="FFFFFF">
                    <a:lumMod val="95000"/>
                  </a:sysClr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defTabSz="914110" latinLnBrk="1">
                  <a:lnSpc>
                    <a:spcPct val="80000"/>
                  </a:lnSpc>
                  <a:defRPr/>
                </a:pPr>
                <a:endParaRPr kumimoji="1" lang="zh-CN" altLang="zh-CN" sz="1100" b="1" kern="0">
                  <a:solidFill>
                    <a:srgbClr val="CCCC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327" name="AutoShape 96"/>
              <p:cNvCxnSpPr>
                <a:cxnSpLocks noChangeAspect="1" noChangeShapeType="1"/>
                <a:stCxn id="319" idx="6"/>
                <a:endCxn id="322" idx="2"/>
              </p:cNvCxnSpPr>
              <p:nvPr/>
            </p:nvCxnSpPr>
            <p:spPr bwMode="auto">
              <a:xfrm>
                <a:off x="2163" y="913"/>
                <a:ext cx="74" cy="0"/>
              </a:xfrm>
              <a:prstGeom prst="straightConnector1">
                <a:avLst/>
              </a:prstGeom>
              <a:grpFill/>
              <a:ln w="9525">
                <a:solidFill>
                  <a:sysClr val="windowText" lastClr="000000">
                    <a:alpha val="50195"/>
                  </a:sysClr>
                </a:solidFill>
                <a:round/>
                <a:headEnd/>
                <a:tailEnd/>
              </a:ln>
            </p:spPr>
          </p:cxnSp>
          <p:cxnSp>
            <p:nvCxnSpPr>
              <p:cNvPr id="328" name="AutoShape 97"/>
              <p:cNvCxnSpPr>
                <a:cxnSpLocks noChangeAspect="1" noChangeShapeType="1"/>
                <a:stCxn id="322" idx="6"/>
                <a:endCxn id="323" idx="2"/>
              </p:cNvCxnSpPr>
              <p:nvPr/>
            </p:nvCxnSpPr>
            <p:spPr bwMode="auto">
              <a:xfrm>
                <a:off x="2300" y="913"/>
                <a:ext cx="73" cy="0"/>
              </a:xfrm>
              <a:prstGeom prst="straightConnector1">
                <a:avLst/>
              </a:prstGeom>
              <a:grpFill/>
              <a:ln w="9525">
                <a:solidFill>
                  <a:sysClr val="windowText" lastClr="000000">
                    <a:alpha val="50195"/>
                  </a:sysClr>
                </a:solidFill>
                <a:round/>
                <a:headEnd/>
                <a:tailEnd/>
              </a:ln>
            </p:spPr>
          </p:cxnSp>
          <p:cxnSp>
            <p:nvCxnSpPr>
              <p:cNvPr id="329" name="AutoShape 98"/>
              <p:cNvCxnSpPr>
                <a:cxnSpLocks noChangeAspect="1" noChangeShapeType="1"/>
                <a:stCxn id="323" idx="6"/>
                <a:endCxn id="326" idx="2"/>
              </p:cNvCxnSpPr>
              <p:nvPr/>
            </p:nvCxnSpPr>
            <p:spPr bwMode="auto">
              <a:xfrm>
                <a:off x="2436" y="913"/>
                <a:ext cx="73" cy="0"/>
              </a:xfrm>
              <a:prstGeom prst="straightConnector1">
                <a:avLst/>
              </a:prstGeom>
              <a:grpFill/>
              <a:ln w="9525">
                <a:solidFill>
                  <a:sysClr val="windowText" lastClr="000000">
                    <a:alpha val="50195"/>
                  </a:sysClr>
                </a:solidFill>
                <a:round/>
                <a:headEnd/>
                <a:tailEnd/>
              </a:ln>
            </p:spPr>
          </p:cxnSp>
          <p:cxnSp>
            <p:nvCxnSpPr>
              <p:cNvPr id="330" name="AutoShape 99"/>
              <p:cNvCxnSpPr>
                <a:cxnSpLocks noChangeAspect="1" noChangeShapeType="1"/>
                <a:stCxn id="314" idx="5"/>
                <a:endCxn id="320" idx="1"/>
              </p:cNvCxnSpPr>
              <p:nvPr/>
            </p:nvCxnSpPr>
            <p:spPr bwMode="auto">
              <a:xfrm>
                <a:off x="2147" y="665"/>
                <a:ext cx="60" cy="87"/>
              </a:xfrm>
              <a:prstGeom prst="straightConnector1">
                <a:avLst/>
              </a:prstGeom>
              <a:grpFill/>
              <a:ln w="9525">
                <a:solidFill>
                  <a:sysClr val="windowText" lastClr="000000">
                    <a:alpha val="50195"/>
                  </a:sysClr>
                </a:solidFill>
                <a:round/>
                <a:headEnd/>
                <a:tailEnd/>
              </a:ln>
            </p:spPr>
          </p:cxnSp>
          <p:cxnSp>
            <p:nvCxnSpPr>
              <p:cNvPr id="331" name="AutoShape 100"/>
              <p:cNvCxnSpPr>
                <a:cxnSpLocks noChangeAspect="1" noChangeShapeType="1"/>
                <a:stCxn id="314" idx="6"/>
                <a:endCxn id="316" idx="2"/>
              </p:cNvCxnSpPr>
              <p:nvPr/>
            </p:nvCxnSpPr>
            <p:spPr bwMode="auto">
              <a:xfrm>
                <a:off x="2163" y="641"/>
                <a:ext cx="74" cy="0"/>
              </a:xfrm>
              <a:prstGeom prst="straightConnector1">
                <a:avLst/>
              </a:prstGeom>
              <a:grpFill/>
              <a:ln w="9525">
                <a:solidFill>
                  <a:sysClr val="windowText" lastClr="000000">
                    <a:alpha val="50195"/>
                  </a:sysClr>
                </a:solidFill>
                <a:round/>
                <a:headEnd/>
                <a:tailEnd/>
              </a:ln>
            </p:spPr>
          </p:cxnSp>
          <p:cxnSp>
            <p:nvCxnSpPr>
              <p:cNvPr id="332" name="AutoShape 101"/>
              <p:cNvCxnSpPr>
                <a:cxnSpLocks noChangeAspect="1" noChangeShapeType="1"/>
                <a:stCxn id="316" idx="6"/>
                <a:endCxn id="318" idx="2"/>
              </p:cNvCxnSpPr>
              <p:nvPr/>
            </p:nvCxnSpPr>
            <p:spPr bwMode="auto">
              <a:xfrm>
                <a:off x="2300" y="641"/>
                <a:ext cx="209" cy="0"/>
              </a:xfrm>
              <a:prstGeom prst="straightConnector1">
                <a:avLst/>
              </a:prstGeom>
              <a:grpFill/>
              <a:ln w="9525">
                <a:solidFill>
                  <a:sysClr val="windowText" lastClr="000000">
                    <a:alpha val="50195"/>
                  </a:sysClr>
                </a:solidFill>
                <a:round/>
                <a:headEnd/>
                <a:tailEnd/>
              </a:ln>
            </p:spPr>
          </p:cxnSp>
          <p:cxnSp>
            <p:nvCxnSpPr>
              <p:cNvPr id="333" name="AutoShape 102"/>
              <p:cNvCxnSpPr>
                <a:cxnSpLocks noChangeAspect="1" noChangeShapeType="1"/>
                <a:stCxn id="318" idx="6"/>
                <a:endCxn id="321" idx="2"/>
              </p:cNvCxnSpPr>
              <p:nvPr/>
            </p:nvCxnSpPr>
            <p:spPr bwMode="auto">
              <a:xfrm>
                <a:off x="2572" y="641"/>
                <a:ext cx="73" cy="136"/>
              </a:xfrm>
              <a:prstGeom prst="straightConnector1">
                <a:avLst/>
              </a:prstGeom>
              <a:grpFill/>
              <a:ln w="9525">
                <a:solidFill>
                  <a:sysClr val="windowText" lastClr="000000">
                    <a:alpha val="50195"/>
                  </a:sysClr>
                </a:solidFill>
                <a:round/>
                <a:headEnd/>
                <a:tailEnd/>
              </a:ln>
            </p:spPr>
          </p:cxnSp>
          <p:cxnSp>
            <p:nvCxnSpPr>
              <p:cNvPr id="334" name="AutoShape 103"/>
              <p:cNvCxnSpPr>
                <a:cxnSpLocks noChangeAspect="1" noChangeShapeType="1"/>
                <a:stCxn id="320" idx="6"/>
                <a:endCxn id="317" idx="2"/>
              </p:cNvCxnSpPr>
              <p:nvPr/>
            </p:nvCxnSpPr>
            <p:spPr bwMode="auto">
              <a:xfrm>
                <a:off x="2254" y="777"/>
                <a:ext cx="74" cy="0"/>
              </a:xfrm>
              <a:prstGeom prst="straightConnector1">
                <a:avLst/>
              </a:prstGeom>
              <a:grpFill/>
              <a:ln w="9525">
                <a:solidFill>
                  <a:sysClr val="windowText" lastClr="000000">
                    <a:alpha val="50195"/>
                  </a:sysClr>
                </a:solidFill>
                <a:round/>
                <a:headEnd/>
                <a:tailEnd/>
              </a:ln>
            </p:spPr>
          </p:cxnSp>
          <p:cxnSp>
            <p:nvCxnSpPr>
              <p:cNvPr id="335" name="AutoShape 104"/>
              <p:cNvCxnSpPr>
                <a:cxnSpLocks noChangeAspect="1" noChangeShapeType="1"/>
                <a:stCxn id="317" idx="6"/>
                <a:endCxn id="315" idx="2"/>
              </p:cNvCxnSpPr>
              <p:nvPr/>
            </p:nvCxnSpPr>
            <p:spPr bwMode="auto">
              <a:xfrm>
                <a:off x="2391" y="777"/>
                <a:ext cx="73" cy="0"/>
              </a:xfrm>
              <a:prstGeom prst="straightConnector1">
                <a:avLst/>
              </a:prstGeom>
              <a:grpFill/>
              <a:ln w="9525">
                <a:solidFill>
                  <a:sysClr val="windowText" lastClr="000000">
                    <a:alpha val="50195"/>
                  </a:sysClr>
                </a:solidFill>
                <a:round/>
                <a:headEnd/>
                <a:tailEnd/>
              </a:ln>
            </p:spPr>
          </p:cxnSp>
          <p:cxnSp>
            <p:nvCxnSpPr>
              <p:cNvPr id="336" name="AutoShape 105"/>
              <p:cNvCxnSpPr>
                <a:cxnSpLocks noChangeAspect="1" noChangeShapeType="1"/>
                <a:stCxn id="326" idx="6"/>
                <a:endCxn id="321" idx="2"/>
              </p:cNvCxnSpPr>
              <p:nvPr/>
            </p:nvCxnSpPr>
            <p:spPr bwMode="auto">
              <a:xfrm flipV="1">
                <a:off x="2572" y="777"/>
                <a:ext cx="73" cy="136"/>
              </a:xfrm>
              <a:prstGeom prst="straightConnector1">
                <a:avLst/>
              </a:prstGeom>
              <a:grpFill/>
              <a:ln w="9525">
                <a:solidFill>
                  <a:sysClr val="windowText" lastClr="000000">
                    <a:alpha val="50195"/>
                  </a:sysClr>
                </a:solidFill>
                <a:round/>
                <a:headEnd/>
                <a:tailEnd/>
              </a:ln>
            </p:spPr>
          </p:cxnSp>
          <p:cxnSp>
            <p:nvCxnSpPr>
              <p:cNvPr id="337" name="AutoShape 106"/>
              <p:cNvCxnSpPr>
                <a:cxnSpLocks noChangeAspect="1" noChangeShapeType="1"/>
                <a:stCxn id="315" idx="6"/>
                <a:endCxn id="321" idx="2"/>
              </p:cNvCxnSpPr>
              <p:nvPr/>
            </p:nvCxnSpPr>
            <p:spPr bwMode="auto">
              <a:xfrm>
                <a:off x="2527" y="777"/>
                <a:ext cx="118" cy="0"/>
              </a:xfrm>
              <a:prstGeom prst="straightConnector1">
                <a:avLst/>
              </a:prstGeom>
              <a:grpFill/>
              <a:ln w="9525">
                <a:solidFill>
                  <a:sysClr val="windowText" lastClr="000000">
                    <a:alpha val="50195"/>
                  </a:sysClr>
                </a:solidFill>
                <a:round/>
                <a:headEnd/>
                <a:tailEnd/>
              </a:ln>
            </p:spPr>
          </p:cxnSp>
        </p:grpSp>
        <p:cxnSp>
          <p:nvCxnSpPr>
            <p:cNvPr id="24" name="AutoShape 188"/>
            <p:cNvCxnSpPr>
              <a:cxnSpLocks noChangeAspect="1" noChangeShapeType="1"/>
              <a:endCxn id="344" idx="1"/>
            </p:cNvCxnSpPr>
            <p:nvPr/>
          </p:nvCxnSpPr>
          <p:spPr bwMode="auto">
            <a:xfrm flipV="1">
              <a:off x="1965201" y="1000640"/>
              <a:ext cx="1990422" cy="703397"/>
            </a:xfrm>
            <a:prstGeom prst="straightConnector1">
              <a:avLst/>
            </a:prstGeom>
            <a:noFill/>
            <a:ln w="28575">
              <a:solidFill>
                <a:sysClr val="window" lastClr="FFFFFF">
                  <a:lumMod val="65000"/>
                </a:sysClr>
              </a:solidFill>
              <a:round/>
              <a:headEnd/>
              <a:tailEnd/>
            </a:ln>
          </p:spPr>
        </p:cxnSp>
        <p:cxnSp>
          <p:nvCxnSpPr>
            <p:cNvPr id="26" name="AutoShape 189"/>
            <p:cNvCxnSpPr>
              <a:cxnSpLocks noChangeAspect="1" noChangeShapeType="1"/>
              <a:endCxn id="345" idx="3"/>
            </p:cNvCxnSpPr>
            <p:nvPr/>
          </p:nvCxnSpPr>
          <p:spPr bwMode="auto">
            <a:xfrm flipH="1" flipV="1">
              <a:off x="4407550" y="1067142"/>
              <a:ext cx="1810242" cy="670146"/>
            </a:xfrm>
            <a:prstGeom prst="straightConnector1">
              <a:avLst/>
            </a:prstGeom>
            <a:noFill/>
            <a:ln w="28575">
              <a:solidFill>
                <a:sysClr val="window" lastClr="FFFFFF">
                  <a:lumMod val="65000"/>
                </a:sysClr>
              </a:solidFill>
              <a:round/>
              <a:headEnd/>
              <a:tailEnd/>
            </a:ln>
          </p:spPr>
        </p:cxnSp>
        <p:grpSp>
          <p:nvGrpSpPr>
            <p:cNvPr id="27" name="Group 71"/>
            <p:cNvGrpSpPr>
              <a:grpSpLocks noChangeAspect="1"/>
            </p:cNvGrpSpPr>
            <p:nvPr/>
          </p:nvGrpSpPr>
          <p:grpSpPr bwMode="auto">
            <a:xfrm>
              <a:off x="1643042" y="1714488"/>
              <a:ext cx="1357322" cy="604432"/>
              <a:chOff x="3016" y="890"/>
              <a:chExt cx="862" cy="409"/>
            </a:xfrm>
          </p:grpSpPr>
          <p:sp>
            <p:nvSpPr>
              <p:cNvPr id="304" name="AutoShape 72"/>
              <p:cNvSpPr>
                <a:spLocks noChangeAspect="1" noChangeArrowheads="1"/>
              </p:cNvSpPr>
              <p:nvPr/>
            </p:nvSpPr>
            <p:spPr bwMode="auto">
              <a:xfrm>
                <a:off x="3016" y="890"/>
                <a:ext cx="862" cy="409"/>
              </a:xfrm>
              <a:prstGeom prst="roundRect">
                <a:avLst>
                  <a:gd name="adj" fmla="val 7181"/>
                </a:avLst>
              </a:prstGeom>
              <a:solidFill>
                <a:srgbClr val="8064A2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defTabSz="914110" latinLnBrk="1">
                  <a:lnSpc>
                    <a:spcPct val="120000"/>
                  </a:lnSpc>
                  <a:defRPr/>
                </a:pPr>
                <a:endParaRPr kumimoji="1" lang="zh-CN" altLang="zh-CN" sz="800" b="1" kern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305" name="AutoShape 73"/>
              <p:cNvCxnSpPr>
                <a:cxnSpLocks noChangeAspect="1" noChangeShapeType="1"/>
              </p:cNvCxnSpPr>
              <p:nvPr/>
            </p:nvCxnSpPr>
            <p:spPr bwMode="auto">
              <a:xfrm flipV="1">
                <a:off x="3140" y="952"/>
                <a:ext cx="0" cy="273"/>
              </a:xfrm>
              <a:prstGeom prst="straightConnector1">
                <a:avLst/>
              </a:prstGeom>
              <a:noFill/>
              <a:ln w="9525">
                <a:solidFill>
                  <a:sysClr val="windowText" lastClr="000000">
                    <a:alpha val="50195"/>
                  </a:sysClr>
                </a:solidFill>
                <a:round/>
                <a:headEnd/>
                <a:tailEnd/>
              </a:ln>
            </p:spPr>
          </p:cxnSp>
          <p:sp>
            <p:nvSpPr>
              <p:cNvPr id="306" name="AutoShape 74"/>
              <p:cNvSpPr>
                <a:spLocks noChangeAspect="1" noChangeArrowheads="1"/>
              </p:cNvSpPr>
              <p:nvPr/>
            </p:nvSpPr>
            <p:spPr bwMode="auto">
              <a:xfrm>
                <a:off x="3152" y="981"/>
                <a:ext cx="91" cy="23"/>
              </a:xfrm>
              <a:prstGeom prst="roundRect">
                <a:avLst>
                  <a:gd name="adj" fmla="val 0"/>
                </a:avLst>
              </a:prstGeom>
              <a:gradFill rotWithShape="0">
                <a:gsLst>
                  <a:gs pos="0">
                    <a:srgbClr val="CC6C8C"/>
                  </a:gs>
                  <a:gs pos="50000">
                    <a:srgbClr val="87485D"/>
                  </a:gs>
                  <a:gs pos="100000">
                    <a:srgbClr val="CC6C8C"/>
                  </a:gs>
                </a:gsLst>
                <a:lin ang="2700000" scaled="1"/>
              </a:gradFill>
              <a:ln w="9525">
                <a:solidFill>
                  <a:sysClr val="windowText" lastClr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defTabSz="914110" latinLnBrk="1">
                  <a:defRPr/>
                </a:pPr>
                <a:endParaRPr kumimoji="1" lang="zh-CN" altLang="zh-CN" sz="1100" b="1" kern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07" name="Rectangle 75"/>
              <p:cNvSpPr>
                <a:spLocks noChangeAspect="1" noChangeArrowheads="1"/>
              </p:cNvSpPr>
              <p:nvPr/>
            </p:nvSpPr>
            <p:spPr bwMode="auto">
              <a:xfrm rot="2700000">
                <a:off x="3752" y="1163"/>
                <a:ext cx="23" cy="23"/>
              </a:xfrm>
              <a:prstGeom prst="rect">
                <a:avLst/>
              </a:prstGeom>
              <a:gradFill rotWithShape="0">
                <a:gsLst>
                  <a:gs pos="0">
                    <a:srgbClr val="FF6600"/>
                  </a:gs>
                  <a:gs pos="50000">
                    <a:srgbClr val="762F00"/>
                  </a:gs>
                  <a:gs pos="100000">
                    <a:srgbClr val="FF6600"/>
                  </a:gs>
                </a:gsLst>
                <a:lin ang="2700000" scaled="1"/>
              </a:gradFill>
              <a:ln w="9525">
                <a:solidFill>
                  <a:sysClr val="windowText" lastClr="000000"/>
                </a:solidFill>
                <a:miter lim="800000"/>
                <a:headEnd/>
                <a:tailEnd/>
              </a:ln>
            </p:spPr>
            <p:txBody>
              <a:bodyPr rot="10800000" vert="eaVert" wrap="none" anchor="ctr"/>
              <a:lstStyle/>
              <a:p>
                <a:pPr algn="ctr" defTabSz="914110" latinLnBrk="1">
                  <a:defRPr/>
                </a:pPr>
                <a:endParaRPr kumimoji="1" lang="zh-CN" altLang="zh-CN" sz="1700" ker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308" name="AutoShape 76"/>
              <p:cNvCxnSpPr>
                <a:cxnSpLocks noChangeAspect="1" noChangeShapeType="1"/>
              </p:cNvCxnSpPr>
              <p:nvPr/>
            </p:nvCxnSpPr>
            <p:spPr bwMode="auto">
              <a:xfrm flipH="1">
                <a:off x="3094" y="1208"/>
                <a:ext cx="681" cy="0"/>
              </a:xfrm>
              <a:prstGeom prst="straightConnector1">
                <a:avLst/>
              </a:prstGeom>
              <a:noFill/>
              <a:ln w="9525">
                <a:solidFill>
                  <a:sysClr val="windowText" lastClr="000000">
                    <a:alpha val="50195"/>
                  </a:sysClr>
                </a:solidFill>
                <a:round/>
                <a:headEnd/>
                <a:tailEnd/>
              </a:ln>
            </p:spPr>
          </p:cxnSp>
          <p:sp>
            <p:nvSpPr>
              <p:cNvPr id="309" name="AutoShape 77"/>
              <p:cNvSpPr>
                <a:spLocks noChangeAspect="1" noChangeArrowheads="1"/>
              </p:cNvSpPr>
              <p:nvPr/>
            </p:nvSpPr>
            <p:spPr bwMode="auto">
              <a:xfrm>
                <a:off x="3243" y="1027"/>
                <a:ext cx="454" cy="23"/>
              </a:xfrm>
              <a:prstGeom prst="roundRect">
                <a:avLst>
                  <a:gd name="adj" fmla="val 0"/>
                </a:avLst>
              </a:prstGeom>
              <a:gradFill rotWithShape="0">
                <a:gsLst>
                  <a:gs pos="0">
                    <a:srgbClr val="CC6C8C"/>
                  </a:gs>
                  <a:gs pos="50000">
                    <a:srgbClr val="87485D"/>
                  </a:gs>
                  <a:gs pos="100000">
                    <a:srgbClr val="CC6C8C"/>
                  </a:gs>
                </a:gsLst>
                <a:lin ang="2700000" scaled="1"/>
              </a:gradFill>
              <a:ln w="9525">
                <a:solidFill>
                  <a:sysClr val="windowText" lastClr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defTabSz="914110" latinLnBrk="1">
                  <a:defRPr/>
                </a:pPr>
                <a:endParaRPr kumimoji="1" lang="zh-CN" altLang="zh-CN" sz="1100" b="1" kern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10" name="AutoShape 78"/>
              <p:cNvSpPr>
                <a:spLocks noChangeAspect="1" noChangeArrowheads="1"/>
              </p:cNvSpPr>
              <p:nvPr/>
            </p:nvSpPr>
            <p:spPr bwMode="auto">
              <a:xfrm>
                <a:off x="3334" y="1072"/>
                <a:ext cx="181" cy="23"/>
              </a:xfrm>
              <a:prstGeom prst="roundRect">
                <a:avLst>
                  <a:gd name="adj" fmla="val 0"/>
                </a:avLst>
              </a:prstGeom>
              <a:gradFill rotWithShape="0">
                <a:gsLst>
                  <a:gs pos="0">
                    <a:srgbClr val="CC6C8C"/>
                  </a:gs>
                  <a:gs pos="50000">
                    <a:srgbClr val="87485D"/>
                  </a:gs>
                  <a:gs pos="100000">
                    <a:srgbClr val="CC6C8C"/>
                  </a:gs>
                </a:gsLst>
                <a:lin ang="2700000" scaled="1"/>
              </a:gradFill>
              <a:ln w="9525">
                <a:solidFill>
                  <a:sysClr val="windowText" lastClr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defTabSz="914110" latinLnBrk="1">
                  <a:defRPr/>
                </a:pPr>
                <a:endParaRPr kumimoji="1" lang="zh-CN" altLang="zh-CN" sz="1100" b="1" kern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11" name="AutoShape 79"/>
              <p:cNvSpPr>
                <a:spLocks noChangeAspect="1" noChangeArrowheads="1"/>
              </p:cNvSpPr>
              <p:nvPr/>
            </p:nvSpPr>
            <p:spPr bwMode="auto">
              <a:xfrm>
                <a:off x="3425" y="1117"/>
                <a:ext cx="181" cy="23"/>
              </a:xfrm>
              <a:prstGeom prst="roundRect">
                <a:avLst>
                  <a:gd name="adj" fmla="val 0"/>
                </a:avLst>
              </a:prstGeom>
              <a:gradFill rotWithShape="0">
                <a:gsLst>
                  <a:gs pos="0">
                    <a:srgbClr val="CC6C8C"/>
                  </a:gs>
                  <a:gs pos="50000">
                    <a:srgbClr val="87485D"/>
                  </a:gs>
                  <a:gs pos="100000">
                    <a:srgbClr val="CC6C8C"/>
                  </a:gs>
                </a:gsLst>
                <a:lin ang="2700000" scaled="1"/>
              </a:gradFill>
              <a:ln w="9525">
                <a:solidFill>
                  <a:sysClr val="windowText" lastClr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defTabSz="914110" latinLnBrk="1">
                  <a:defRPr/>
                </a:pPr>
                <a:endParaRPr kumimoji="1" lang="zh-CN" altLang="zh-CN" sz="1100" b="1" kern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cxnSp>
          <p:nvCxnSpPr>
            <p:cNvPr id="28" name="AutoShape 190"/>
            <p:cNvCxnSpPr>
              <a:cxnSpLocks noChangeAspect="1" noChangeShapeType="1"/>
              <a:stCxn id="313" idx="1"/>
              <a:endCxn id="306" idx="1"/>
            </p:cNvCxnSpPr>
            <p:nvPr/>
          </p:nvCxnSpPr>
          <p:spPr bwMode="auto">
            <a:xfrm rot="5400000" flipH="1" flipV="1">
              <a:off x="656835" y="1935844"/>
              <a:ext cx="1270234" cy="1130476"/>
            </a:xfrm>
            <a:prstGeom prst="straightConnector1">
              <a:avLst/>
            </a:prstGeom>
            <a:noFill/>
            <a:ln w="28575">
              <a:solidFill>
                <a:sysClr val="window" lastClr="FFFFFF">
                  <a:lumMod val="65000"/>
                </a:sysClr>
              </a:solidFill>
              <a:round/>
              <a:headEnd/>
              <a:tailEnd/>
            </a:ln>
          </p:spPr>
        </p:cxnSp>
        <p:cxnSp>
          <p:nvCxnSpPr>
            <p:cNvPr id="29" name="AutoShape 191"/>
            <p:cNvCxnSpPr>
              <a:cxnSpLocks noChangeAspect="1" noChangeShapeType="1"/>
              <a:stCxn id="321" idx="7"/>
              <a:endCxn id="306" idx="3"/>
            </p:cNvCxnSpPr>
            <p:nvPr/>
          </p:nvCxnSpPr>
          <p:spPr bwMode="auto">
            <a:xfrm rot="5400000" flipH="1" flipV="1">
              <a:off x="1253473" y="2389193"/>
              <a:ext cx="1270234" cy="223779"/>
            </a:xfrm>
            <a:prstGeom prst="straightConnector1">
              <a:avLst/>
            </a:prstGeom>
            <a:noFill/>
            <a:ln w="28575">
              <a:solidFill>
                <a:sysClr val="window" lastClr="FFFFFF">
                  <a:lumMod val="65000"/>
                </a:sysClr>
              </a:solidFill>
              <a:round/>
              <a:headEnd/>
              <a:tailEnd/>
            </a:ln>
          </p:spPr>
        </p:cxnSp>
        <p:grpSp>
          <p:nvGrpSpPr>
            <p:cNvPr id="30" name="Group 80"/>
            <p:cNvGrpSpPr>
              <a:grpSpLocks noChangeAspect="1"/>
            </p:cNvGrpSpPr>
            <p:nvPr/>
          </p:nvGrpSpPr>
          <p:grpSpPr bwMode="auto">
            <a:xfrm>
              <a:off x="2214546" y="2857496"/>
              <a:ext cx="1357322" cy="604430"/>
              <a:chOff x="1927" y="572"/>
              <a:chExt cx="862" cy="409"/>
            </a:xfrm>
            <a:solidFill>
              <a:srgbClr val="9BBB59"/>
            </a:solidFill>
          </p:grpSpPr>
          <p:sp>
            <p:nvSpPr>
              <p:cNvPr id="278" name="AutoShape 81"/>
              <p:cNvSpPr>
                <a:spLocks noChangeAspect="1" noChangeArrowheads="1"/>
              </p:cNvSpPr>
              <p:nvPr/>
            </p:nvSpPr>
            <p:spPr bwMode="auto">
              <a:xfrm>
                <a:off x="1927" y="572"/>
                <a:ext cx="862" cy="409"/>
              </a:xfrm>
              <a:prstGeom prst="roundRect">
                <a:avLst>
                  <a:gd name="adj" fmla="val 15177"/>
                </a:avLst>
              </a:pr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defTabSz="914110" latinLnBrk="1">
                  <a:lnSpc>
                    <a:spcPct val="120000"/>
                  </a:lnSpc>
                  <a:defRPr/>
                </a:pPr>
                <a:endParaRPr kumimoji="1" lang="zh-CN" altLang="zh-CN" sz="800" b="1" kern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79" name="Oval 82"/>
              <p:cNvSpPr>
                <a:spLocks noChangeAspect="1" noChangeArrowheads="1"/>
              </p:cNvSpPr>
              <p:nvPr/>
            </p:nvSpPr>
            <p:spPr bwMode="auto">
              <a:xfrm>
                <a:off x="2019" y="754"/>
                <a:ext cx="45" cy="45"/>
              </a:xfrm>
              <a:prstGeom prst="ellipse">
                <a:avLst/>
              </a:prstGeom>
              <a:solidFill>
                <a:sysClr val="window" lastClr="FFFFFF"/>
              </a:solidFill>
              <a:ln w="28575">
                <a:solidFill>
                  <a:sysClr val="window" lastClr="FFFFFF">
                    <a:lumMod val="95000"/>
                  </a:sysClr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defTabSz="914110" latinLnBrk="1">
                  <a:lnSpc>
                    <a:spcPct val="80000"/>
                  </a:lnSpc>
                  <a:defRPr/>
                </a:pPr>
                <a:endParaRPr kumimoji="1" lang="zh-CN" altLang="zh-CN" sz="1100" b="1" kern="0">
                  <a:solidFill>
                    <a:srgbClr val="CCCC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80" name="Oval 83"/>
              <p:cNvSpPr>
                <a:spLocks noChangeAspect="1" noChangeArrowheads="1"/>
              </p:cNvSpPr>
              <p:nvPr/>
            </p:nvSpPr>
            <p:spPr bwMode="auto">
              <a:xfrm>
                <a:off x="2109" y="618"/>
                <a:ext cx="45" cy="45"/>
              </a:xfrm>
              <a:prstGeom prst="ellipse">
                <a:avLst/>
              </a:prstGeom>
              <a:solidFill>
                <a:sysClr val="window" lastClr="FFFFFF"/>
              </a:solidFill>
              <a:ln w="28575">
                <a:solidFill>
                  <a:sysClr val="window" lastClr="FFFFFF">
                    <a:lumMod val="95000"/>
                  </a:sysClr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defTabSz="914110" latinLnBrk="1">
                  <a:lnSpc>
                    <a:spcPct val="80000"/>
                  </a:lnSpc>
                  <a:defRPr/>
                </a:pPr>
                <a:endParaRPr kumimoji="1" lang="zh-CN" altLang="zh-CN" sz="1100" b="1" kern="0">
                  <a:solidFill>
                    <a:srgbClr val="CCCC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81" name="Oval 84"/>
              <p:cNvSpPr>
                <a:spLocks noChangeAspect="1" noChangeArrowheads="1"/>
              </p:cNvSpPr>
              <p:nvPr/>
            </p:nvSpPr>
            <p:spPr bwMode="auto">
              <a:xfrm>
                <a:off x="2473" y="754"/>
                <a:ext cx="45" cy="45"/>
              </a:xfrm>
              <a:prstGeom prst="ellipse">
                <a:avLst/>
              </a:prstGeom>
              <a:solidFill>
                <a:sysClr val="window" lastClr="FFFFFF"/>
              </a:solidFill>
              <a:ln w="28575">
                <a:solidFill>
                  <a:sysClr val="window" lastClr="FFFFFF">
                    <a:lumMod val="95000"/>
                  </a:sysClr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defTabSz="914110" latinLnBrk="1">
                  <a:lnSpc>
                    <a:spcPct val="80000"/>
                  </a:lnSpc>
                  <a:defRPr/>
                </a:pPr>
                <a:endParaRPr kumimoji="1" lang="zh-CN" altLang="zh-CN" sz="1100" b="1" kern="0">
                  <a:solidFill>
                    <a:srgbClr val="CCCC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82" name="Oval 85"/>
              <p:cNvSpPr>
                <a:spLocks noChangeAspect="1" noChangeArrowheads="1"/>
              </p:cNvSpPr>
              <p:nvPr/>
            </p:nvSpPr>
            <p:spPr bwMode="auto">
              <a:xfrm>
                <a:off x="2246" y="618"/>
                <a:ext cx="45" cy="45"/>
              </a:xfrm>
              <a:prstGeom prst="ellipse">
                <a:avLst/>
              </a:prstGeom>
              <a:solidFill>
                <a:sysClr val="window" lastClr="FFFFFF"/>
              </a:solidFill>
              <a:ln w="28575">
                <a:solidFill>
                  <a:sysClr val="window" lastClr="FFFFFF">
                    <a:lumMod val="95000"/>
                  </a:sysClr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defTabSz="914110" latinLnBrk="1">
                  <a:lnSpc>
                    <a:spcPct val="80000"/>
                  </a:lnSpc>
                  <a:defRPr/>
                </a:pPr>
                <a:endParaRPr kumimoji="1" lang="zh-CN" altLang="zh-CN" sz="1100" b="1" kern="0">
                  <a:solidFill>
                    <a:srgbClr val="CCCC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83" name="Oval 86"/>
              <p:cNvSpPr>
                <a:spLocks noChangeAspect="1" noChangeArrowheads="1"/>
              </p:cNvSpPr>
              <p:nvPr/>
            </p:nvSpPr>
            <p:spPr bwMode="auto">
              <a:xfrm>
                <a:off x="2337" y="754"/>
                <a:ext cx="45" cy="45"/>
              </a:xfrm>
              <a:prstGeom prst="ellipse">
                <a:avLst/>
              </a:prstGeom>
              <a:solidFill>
                <a:sysClr val="window" lastClr="FFFFFF"/>
              </a:solidFill>
              <a:ln w="28575">
                <a:solidFill>
                  <a:sysClr val="window" lastClr="FFFFFF">
                    <a:lumMod val="95000"/>
                  </a:sysClr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defTabSz="914110" latinLnBrk="1">
                  <a:lnSpc>
                    <a:spcPct val="80000"/>
                  </a:lnSpc>
                  <a:defRPr/>
                </a:pPr>
                <a:endParaRPr kumimoji="1" lang="zh-CN" altLang="zh-CN" sz="1100" b="1" kern="0">
                  <a:solidFill>
                    <a:srgbClr val="CCCC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84" name="Oval 87"/>
              <p:cNvSpPr>
                <a:spLocks noChangeAspect="1" noChangeArrowheads="1"/>
              </p:cNvSpPr>
              <p:nvPr/>
            </p:nvSpPr>
            <p:spPr bwMode="auto">
              <a:xfrm>
                <a:off x="2518" y="618"/>
                <a:ext cx="45" cy="45"/>
              </a:xfrm>
              <a:prstGeom prst="ellipse">
                <a:avLst/>
              </a:prstGeom>
              <a:solidFill>
                <a:sysClr val="window" lastClr="FFFFFF"/>
              </a:solidFill>
              <a:ln w="28575">
                <a:solidFill>
                  <a:sysClr val="window" lastClr="FFFFFF">
                    <a:lumMod val="95000"/>
                  </a:sysClr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defTabSz="914110" latinLnBrk="1">
                  <a:lnSpc>
                    <a:spcPct val="80000"/>
                  </a:lnSpc>
                  <a:defRPr/>
                </a:pPr>
                <a:endParaRPr kumimoji="1" lang="zh-CN" altLang="zh-CN" sz="1100" b="1" kern="0">
                  <a:solidFill>
                    <a:srgbClr val="CCCC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85" name="Oval 88"/>
              <p:cNvSpPr>
                <a:spLocks noChangeAspect="1" noChangeArrowheads="1"/>
              </p:cNvSpPr>
              <p:nvPr/>
            </p:nvSpPr>
            <p:spPr bwMode="auto">
              <a:xfrm>
                <a:off x="2109" y="890"/>
                <a:ext cx="45" cy="45"/>
              </a:xfrm>
              <a:prstGeom prst="ellipse">
                <a:avLst/>
              </a:prstGeom>
              <a:solidFill>
                <a:sysClr val="window" lastClr="FFFFFF"/>
              </a:solidFill>
              <a:ln w="28575">
                <a:solidFill>
                  <a:sysClr val="window" lastClr="FFFFFF">
                    <a:lumMod val="95000"/>
                  </a:sysClr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defTabSz="914110" latinLnBrk="1">
                  <a:lnSpc>
                    <a:spcPct val="80000"/>
                  </a:lnSpc>
                  <a:defRPr/>
                </a:pPr>
                <a:endParaRPr kumimoji="1" lang="zh-CN" altLang="zh-CN" sz="1100" b="1" kern="0">
                  <a:solidFill>
                    <a:srgbClr val="CCCC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86" name="Oval 89"/>
              <p:cNvSpPr>
                <a:spLocks noChangeAspect="1" noChangeArrowheads="1"/>
              </p:cNvSpPr>
              <p:nvPr/>
            </p:nvSpPr>
            <p:spPr bwMode="auto">
              <a:xfrm>
                <a:off x="2200" y="754"/>
                <a:ext cx="45" cy="45"/>
              </a:xfrm>
              <a:prstGeom prst="ellipse">
                <a:avLst/>
              </a:prstGeom>
              <a:solidFill>
                <a:sysClr val="window" lastClr="FFFFFF"/>
              </a:solidFill>
              <a:ln w="28575">
                <a:solidFill>
                  <a:sysClr val="window" lastClr="FFFFFF">
                    <a:lumMod val="95000"/>
                  </a:sysClr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defTabSz="914110" latinLnBrk="1">
                  <a:lnSpc>
                    <a:spcPct val="80000"/>
                  </a:lnSpc>
                  <a:defRPr/>
                </a:pPr>
                <a:endParaRPr kumimoji="1" lang="zh-CN" altLang="zh-CN" sz="1100" b="1" kern="0">
                  <a:solidFill>
                    <a:srgbClr val="CCCC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87" name="Oval 90"/>
              <p:cNvSpPr>
                <a:spLocks noChangeAspect="1" noChangeArrowheads="1"/>
              </p:cNvSpPr>
              <p:nvPr/>
            </p:nvSpPr>
            <p:spPr bwMode="auto">
              <a:xfrm>
                <a:off x="2654" y="754"/>
                <a:ext cx="45" cy="45"/>
              </a:xfrm>
              <a:prstGeom prst="ellipse">
                <a:avLst/>
              </a:prstGeom>
              <a:solidFill>
                <a:sysClr val="window" lastClr="FFFFFF"/>
              </a:solidFill>
              <a:ln w="28575">
                <a:solidFill>
                  <a:sysClr val="window" lastClr="FFFFFF">
                    <a:lumMod val="95000"/>
                  </a:sysClr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defTabSz="914110" latinLnBrk="1">
                  <a:lnSpc>
                    <a:spcPct val="80000"/>
                  </a:lnSpc>
                  <a:defRPr/>
                </a:pPr>
                <a:endParaRPr kumimoji="1" lang="zh-CN" altLang="zh-CN" sz="1100" b="1" kern="0">
                  <a:solidFill>
                    <a:srgbClr val="CCCC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88" name="Oval 91"/>
              <p:cNvSpPr>
                <a:spLocks noChangeAspect="1" noChangeArrowheads="1"/>
              </p:cNvSpPr>
              <p:nvPr/>
            </p:nvSpPr>
            <p:spPr bwMode="auto">
              <a:xfrm>
                <a:off x="2246" y="890"/>
                <a:ext cx="45" cy="45"/>
              </a:xfrm>
              <a:prstGeom prst="ellipse">
                <a:avLst/>
              </a:prstGeom>
              <a:solidFill>
                <a:sysClr val="window" lastClr="FFFFFF"/>
              </a:solidFill>
              <a:ln w="28575">
                <a:solidFill>
                  <a:sysClr val="window" lastClr="FFFFFF">
                    <a:lumMod val="95000"/>
                  </a:sysClr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defTabSz="914110" latinLnBrk="1">
                  <a:lnSpc>
                    <a:spcPct val="80000"/>
                  </a:lnSpc>
                  <a:defRPr/>
                </a:pPr>
                <a:endParaRPr kumimoji="1" lang="zh-CN" altLang="zh-CN" sz="1100" b="1" kern="0">
                  <a:solidFill>
                    <a:srgbClr val="CCCC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89" name="Oval 92"/>
              <p:cNvSpPr>
                <a:spLocks noChangeAspect="1" noChangeArrowheads="1"/>
              </p:cNvSpPr>
              <p:nvPr/>
            </p:nvSpPr>
            <p:spPr bwMode="auto">
              <a:xfrm>
                <a:off x="2382" y="890"/>
                <a:ext cx="45" cy="45"/>
              </a:xfrm>
              <a:prstGeom prst="ellipse">
                <a:avLst/>
              </a:prstGeom>
              <a:solidFill>
                <a:sysClr val="window" lastClr="FFFFFF"/>
              </a:solidFill>
              <a:ln w="28575">
                <a:solidFill>
                  <a:sysClr val="window" lastClr="FFFFFF">
                    <a:lumMod val="95000"/>
                  </a:sysClr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defTabSz="914110" latinLnBrk="1">
                  <a:lnSpc>
                    <a:spcPct val="80000"/>
                  </a:lnSpc>
                  <a:defRPr/>
                </a:pPr>
                <a:endParaRPr kumimoji="1" lang="zh-CN" altLang="zh-CN" sz="1100" b="1" kern="0">
                  <a:solidFill>
                    <a:srgbClr val="CCCC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290" name="AutoShape 93"/>
              <p:cNvCxnSpPr>
                <a:cxnSpLocks noChangeAspect="1" noChangeShapeType="1"/>
                <a:stCxn id="279" idx="7"/>
                <a:endCxn id="280" idx="3"/>
              </p:cNvCxnSpPr>
              <p:nvPr/>
            </p:nvCxnSpPr>
            <p:spPr bwMode="auto">
              <a:xfrm flipV="1">
                <a:off x="2057" y="665"/>
                <a:ext cx="59" cy="87"/>
              </a:xfrm>
              <a:prstGeom prst="straightConnector1">
                <a:avLst/>
              </a:prstGeom>
              <a:grpFill/>
              <a:ln w="9525">
                <a:solidFill>
                  <a:sysClr val="windowText" lastClr="000000">
                    <a:alpha val="50195"/>
                  </a:sysClr>
                </a:solidFill>
                <a:round/>
                <a:headEnd/>
                <a:tailEnd/>
              </a:ln>
            </p:spPr>
          </p:cxnSp>
          <p:cxnSp>
            <p:nvCxnSpPr>
              <p:cNvPr id="291" name="AutoShape 94"/>
              <p:cNvCxnSpPr>
                <a:cxnSpLocks noChangeAspect="1" noChangeShapeType="1"/>
                <a:stCxn id="285" idx="1"/>
                <a:endCxn id="279" idx="5"/>
              </p:cNvCxnSpPr>
              <p:nvPr/>
            </p:nvCxnSpPr>
            <p:spPr bwMode="auto">
              <a:xfrm flipH="1" flipV="1">
                <a:off x="2057" y="801"/>
                <a:ext cx="59" cy="87"/>
              </a:xfrm>
              <a:prstGeom prst="straightConnector1">
                <a:avLst/>
              </a:prstGeom>
              <a:grpFill/>
              <a:ln w="9525">
                <a:solidFill>
                  <a:sysClr val="windowText" lastClr="000000">
                    <a:alpha val="50195"/>
                  </a:sysClr>
                </a:solidFill>
                <a:round/>
                <a:headEnd/>
                <a:tailEnd/>
              </a:ln>
            </p:spPr>
          </p:cxnSp>
          <p:sp>
            <p:nvSpPr>
              <p:cNvPr id="292" name="Oval 95"/>
              <p:cNvSpPr>
                <a:spLocks noChangeAspect="1" noChangeArrowheads="1"/>
              </p:cNvSpPr>
              <p:nvPr/>
            </p:nvSpPr>
            <p:spPr bwMode="auto">
              <a:xfrm>
                <a:off x="2518" y="890"/>
                <a:ext cx="45" cy="45"/>
              </a:xfrm>
              <a:prstGeom prst="ellipse">
                <a:avLst/>
              </a:prstGeom>
              <a:solidFill>
                <a:sysClr val="window" lastClr="FFFFFF"/>
              </a:solidFill>
              <a:ln w="28575">
                <a:solidFill>
                  <a:sysClr val="window" lastClr="FFFFFF">
                    <a:lumMod val="95000"/>
                  </a:sysClr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defTabSz="914110" latinLnBrk="1">
                  <a:lnSpc>
                    <a:spcPct val="80000"/>
                  </a:lnSpc>
                  <a:defRPr/>
                </a:pPr>
                <a:endParaRPr kumimoji="1" lang="zh-CN" altLang="zh-CN" sz="1100" b="1" kern="0">
                  <a:solidFill>
                    <a:srgbClr val="CCCC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293" name="AutoShape 96"/>
              <p:cNvCxnSpPr>
                <a:cxnSpLocks noChangeAspect="1" noChangeShapeType="1"/>
                <a:stCxn id="285" idx="6"/>
                <a:endCxn id="288" idx="2"/>
              </p:cNvCxnSpPr>
              <p:nvPr/>
            </p:nvCxnSpPr>
            <p:spPr bwMode="auto">
              <a:xfrm>
                <a:off x="2163" y="913"/>
                <a:ext cx="74" cy="0"/>
              </a:xfrm>
              <a:prstGeom prst="straightConnector1">
                <a:avLst/>
              </a:prstGeom>
              <a:grpFill/>
              <a:ln w="9525">
                <a:solidFill>
                  <a:sysClr val="windowText" lastClr="000000">
                    <a:alpha val="50195"/>
                  </a:sysClr>
                </a:solidFill>
                <a:round/>
                <a:headEnd/>
                <a:tailEnd/>
              </a:ln>
            </p:spPr>
          </p:cxnSp>
          <p:cxnSp>
            <p:nvCxnSpPr>
              <p:cNvPr id="294" name="AutoShape 97"/>
              <p:cNvCxnSpPr>
                <a:cxnSpLocks noChangeAspect="1" noChangeShapeType="1"/>
                <a:stCxn id="288" idx="6"/>
                <a:endCxn id="289" idx="2"/>
              </p:cNvCxnSpPr>
              <p:nvPr/>
            </p:nvCxnSpPr>
            <p:spPr bwMode="auto">
              <a:xfrm>
                <a:off x="2300" y="913"/>
                <a:ext cx="73" cy="0"/>
              </a:xfrm>
              <a:prstGeom prst="straightConnector1">
                <a:avLst/>
              </a:prstGeom>
              <a:grpFill/>
              <a:ln w="9525">
                <a:solidFill>
                  <a:sysClr val="windowText" lastClr="000000">
                    <a:alpha val="50195"/>
                  </a:sysClr>
                </a:solidFill>
                <a:round/>
                <a:headEnd/>
                <a:tailEnd/>
              </a:ln>
            </p:spPr>
          </p:cxnSp>
          <p:cxnSp>
            <p:nvCxnSpPr>
              <p:cNvPr id="295" name="AutoShape 98"/>
              <p:cNvCxnSpPr>
                <a:cxnSpLocks noChangeAspect="1" noChangeShapeType="1"/>
                <a:stCxn id="289" idx="6"/>
                <a:endCxn id="292" idx="2"/>
              </p:cNvCxnSpPr>
              <p:nvPr/>
            </p:nvCxnSpPr>
            <p:spPr bwMode="auto">
              <a:xfrm>
                <a:off x="2436" y="913"/>
                <a:ext cx="73" cy="0"/>
              </a:xfrm>
              <a:prstGeom prst="straightConnector1">
                <a:avLst/>
              </a:prstGeom>
              <a:grpFill/>
              <a:ln w="9525">
                <a:solidFill>
                  <a:sysClr val="windowText" lastClr="000000">
                    <a:alpha val="50195"/>
                  </a:sysClr>
                </a:solidFill>
                <a:round/>
                <a:headEnd/>
                <a:tailEnd/>
              </a:ln>
            </p:spPr>
          </p:cxnSp>
          <p:cxnSp>
            <p:nvCxnSpPr>
              <p:cNvPr id="296" name="AutoShape 99"/>
              <p:cNvCxnSpPr>
                <a:cxnSpLocks noChangeAspect="1" noChangeShapeType="1"/>
                <a:stCxn id="280" idx="5"/>
                <a:endCxn id="286" idx="1"/>
              </p:cNvCxnSpPr>
              <p:nvPr/>
            </p:nvCxnSpPr>
            <p:spPr bwMode="auto">
              <a:xfrm>
                <a:off x="2147" y="665"/>
                <a:ext cx="60" cy="87"/>
              </a:xfrm>
              <a:prstGeom prst="straightConnector1">
                <a:avLst/>
              </a:prstGeom>
              <a:grpFill/>
              <a:ln w="9525">
                <a:solidFill>
                  <a:sysClr val="windowText" lastClr="000000">
                    <a:alpha val="50195"/>
                  </a:sysClr>
                </a:solidFill>
                <a:round/>
                <a:headEnd/>
                <a:tailEnd/>
              </a:ln>
            </p:spPr>
          </p:cxnSp>
          <p:cxnSp>
            <p:nvCxnSpPr>
              <p:cNvPr id="297" name="AutoShape 100"/>
              <p:cNvCxnSpPr>
                <a:cxnSpLocks noChangeAspect="1" noChangeShapeType="1"/>
                <a:stCxn id="280" idx="6"/>
                <a:endCxn id="282" idx="2"/>
              </p:cNvCxnSpPr>
              <p:nvPr/>
            </p:nvCxnSpPr>
            <p:spPr bwMode="auto">
              <a:xfrm>
                <a:off x="2163" y="641"/>
                <a:ext cx="74" cy="0"/>
              </a:xfrm>
              <a:prstGeom prst="straightConnector1">
                <a:avLst/>
              </a:prstGeom>
              <a:grpFill/>
              <a:ln w="9525">
                <a:solidFill>
                  <a:sysClr val="windowText" lastClr="000000">
                    <a:alpha val="50195"/>
                  </a:sysClr>
                </a:solidFill>
                <a:round/>
                <a:headEnd/>
                <a:tailEnd/>
              </a:ln>
            </p:spPr>
          </p:cxnSp>
          <p:cxnSp>
            <p:nvCxnSpPr>
              <p:cNvPr id="298" name="AutoShape 101"/>
              <p:cNvCxnSpPr>
                <a:cxnSpLocks noChangeAspect="1" noChangeShapeType="1"/>
                <a:stCxn id="282" idx="6"/>
                <a:endCxn id="284" idx="2"/>
              </p:cNvCxnSpPr>
              <p:nvPr/>
            </p:nvCxnSpPr>
            <p:spPr bwMode="auto">
              <a:xfrm>
                <a:off x="2300" y="641"/>
                <a:ext cx="209" cy="0"/>
              </a:xfrm>
              <a:prstGeom prst="straightConnector1">
                <a:avLst/>
              </a:prstGeom>
              <a:grpFill/>
              <a:ln w="9525">
                <a:solidFill>
                  <a:sysClr val="windowText" lastClr="000000">
                    <a:alpha val="50195"/>
                  </a:sysClr>
                </a:solidFill>
                <a:round/>
                <a:headEnd/>
                <a:tailEnd/>
              </a:ln>
            </p:spPr>
          </p:cxnSp>
          <p:cxnSp>
            <p:nvCxnSpPr>
              <p:cNvPr id="299" name="AutoShape 102"/>
              <p:cNvCxnSpPr>
                <a:cxnSpLocks noChangeAspect="1" noChangeShapeType="1"/>
                <a:stCxn id="284" idx="6"/>
                <a:endCxn id="287" idx="2"/>
              </p:cNvCxnSpPr>
              <p:nvPr/>
            </p:nvCxnSpPr>
            <p:spPr bwMode="auto">
              <a:xfrm>
                <a:off x="2572" y="641"/>
                <a:ext cx="73" cy="136"/>
              </a:xfrm>
              <a:prstGeom prst="straightConnector1">
                <a:avLst/>
              </a:prstGeom>
              <a:grpFill/>
              <a:ln w="9525">
                <a:solidFill>
                  <a:sysClr val="windowText" lastClr="000000">
                    <a:alpha val="50195"/>
                  </a:sysClr>
                </a:solidFill>
                <a:round/>
                <a:headEnd/>
                <a:tailEnd/>
              </a:ln>
            </p:spPr>
          </p:cxnSp>
          <p:cxnSp>
            <p:nvCxnSpPr>
              <p:cNvPr id="300" name="AutoShape 103"/>
              <p:cNvCxnSpPr>
                <a:cxnSpLocks noChangeAspect="1" noChangeShapeType="1"/>
                <a:stCxn id="286" idx="6"/>
                <a:endCxn id="283" idx="2"/>
              </p:cNvCxnSpPr>
              <p:nvPr/>
            </p:nvCxnSpPr>
            <p:spPr bwMode="auto">
              <a:xfrm>
                <a:off x="2254" y="777"/>
                <a:ext cx="74" cy="0"/>
              </a:xfrm>
              <a:prstGeom prst="straightConnector1">
                <a:avLst/>
              </a:prstGeom>
              <a:grpFill/>
              <a:ln w="9525">
                <a:solidFill>
                  <a:sysClr val="windowText" lastClr="000000">
                    <a:alpha val="50195"/>
                  </a:sysClr>
                </a:solidFill>
                <a:round/>
                <a:headEnd/>
                <a:tailEnd/>
              </a:ln>
            </p:spPr>
          </p:cxnSp>
          <p:cxnSp>
            <p:nvCxnSpPr>
              <p:cNvPr id="301" name="AutoShape 104"/>
              <p:cNvCxnSpPr>
                <a:cxnSpLocks noChangeAspect="1" noChangeShapeType="1"/>
                <a:stCxn id="283" idx="6"/>
                <a:endCxn id="281" idx="2"/>
              </p:cNvCxnSpPr>
              <p:nvPr/>
            </p:nvCxnSpPr>
            <p:spPr bwMode="auto">
              <a:xfrm>
                <a:off x="2391" y="777"/>
                <a:ext cx="73" cy="0"/>
              </a:xfrm>
              <a:prstGeom prst="straightConnector1">
                <a:avLst/>
              </a:prstGeom>
              <a:grpFill/>
              <a:ln w="9525">
                <a:solidFill>
                  <a:sysClr val="windowText" lastClr="000000">
                    <a:alpha val="50195"/>
                  </a:sysClr>
                </a:solidFill>
                <a:round/>
                <a:headEnd/>
                <a:tailEnd/>
              </a:ln>
            </p:spPr>
          </p:cxnSp>
          <p:cxnSp>
            <p:nvCxnSpPr>
              <p:cNvPr id="302" name="AutoShape 105"/>
              <p:cNvCxnSpPr>
                <a:cxnSpLocks noChangeAspect="1" noChangeShapeType="1"/>
                <a:stCxn id="292" idx="6"/>
                <a:endCxn id="287" idx="2"/>
              </p:cNvCxnSpPr>
              <p:nvPr/>
            </p:nvCxnSpPr>
            <p:spPr bwMode="auto">
              <a:xfrm flipV="1">
                <a:off x="2572" y="777"/>
                <a:ext cx="73" cy="136"/>
              </a:xfrm>
              <a:prstGeom prst="straightConnector1">
                <a:avLst/>
              </a:prstGeom>
              <a:grpFill/>
              <a:ln w="9525">
                <a:solidFill>
                  <a:sysClr val="windowText" lastClr="000000">
                    <a:alpha val="50195"/>
                  </a:sysClr>
                </a:solidFill>
                <a:round/>
                <a:headEnd/>
                <a:tailEnd/>
              </a:ln>
            </p:spPr>
          </p:cxnSp>
          <p:cxnSp>
            <p:nvCxnSpPr>
              <p:cNvPr id="303" name="AutoShape 106"/>
              <p:cNvCxnSpPr>
                <a:cxnSpLocks noChangeAspect="1" noChangeShapeType="1"/>
                <a:stCxn id="281" idx="6"/>
                <a:endCxn id="287" idx="2"/>
              </p:cNvCxnSpPr>
              <p:nvPr/>
            </p:nvCxnSpPr>
            <p:spPr bwMode="auto">
              <a:xfrm>
                <a:off x="2527" y="777"/>
                <a:ext cx="118" cy="0"/>
              </a:xfrm>
              <a:prstGeom prst="straightConnector1">
                <a:avLst/>
              </a:prstGeom>
              <a:grpFill/>
              <a:ln w="9525">
                <a:solidFill>
                  <a:sysClr val="windowText" lastClr="000000">
                    <a:alpha val="50195"/>
                  </a:sysClr>
                </a:solidFill>
                <a:round/>
                <a:headEnd/>
                <a:tailEnd/>
              </a:ln>
            </p:spPr>
          </p:cxnSp>
        </p:grpSp>
        <p:cxnSp>
          <p:nvCxnSpPr>
            <p:cNvPr id="31" name="AutoShape 191"/>
            <p:cNvCxnSpPr>
              <a:cxnSpLocks noChangeAspect="1" noChangeShapeType="1"/>
              <a:stCxn id="279" idx="0"/>
              <a:endCxn id="311" idx="1"/>
            </p:cNvCxnSpPr>
            <p:nvPr/>
          </p:nvCxnSpPr>
          <p:spPr bwMode="auto">
            <a:xfrm rot="16200000" flipV="1">
              <a:off x="1811196" y="2542815"/>
              <a:ext cx="1059510" cy="107779"/>
            </a:xfrm>
            <a:prstGeom prst="straightConnector1">
              <a:avLst/>
            </a:prstGeom>
            <a:noFill/>
            <a:ln w="28575">
              <a:solidFill>
                <a:sysClr val="window" lastClr="FFFFFF">
                  <a:lumMod val="65000"/>
                </a:sysClr>
              </a:solidFill>
              <a:round/>
              <a:headEnd/>
              <a:tailEnd/>
            </a:ln>
          </p:spPr>
        </p:cxnSp>
        <p:cxnSp>
          <p:nvCxnSpPr>
            <p:cNvPr id="32" name="AutoShape 191"/>
            <p:cNvCxnSpPr>
              <a:cxnSpLocks noChangeAspect="1" noChangeShapeType="1"/>
              <a:stCxn id="287" idx="0"/>
              <a:endCxn id="311" idx="3"/>
            </p:cNvCxnSpPr>
            <p:nvPr/>
          </p:nvCxnSpPr>
          <p:spPr bwMode="auto">
            <a:xfrm rot="16200000" flipV="1">
              <a:off x="2453640" y="2185377"/>
              <a:ext cx="1059510" cy="822656"/>
            </a:xfrm>
            <a:prstGeom prst="straightConnector1">
              <a:avLst/>
            </a:prstGeom>
            <a:noFill/>
            <a:ln w="28575">
              <a:solidFill>
                <a:sysClr val="window" lastClr="FFFFFF">
                  <a:lumMod val="65000"/>
                </a:sysClr>
              </a:solidFill>
              <a:round/>
              <a:headEnd/>
              <a:tailEnd/>
            </a:ln>
          </p:spPr>
        </p:cxnSp>
        <p:grpSp>
          <p:nvGrpSpPr>
            <p:cNvPr id="33" name="Group 80"/>
            <p:cNvGrpSpPr>
              <a:grpSpLocks noChangeAspect="1"/>
            </p:cNvGrpSpPr>
            <p:nvPr/>
          </p:nvGrpSpPr>
          <p:grpSpPr bwMode="auto">
            <a:xfrm>
              <a:off x="4643438" y="2714620"/>
              <a:ext cx="1357322" cy="604430"/>
              <a:chOff x="1927" y="572"/>
              <a:chExt cx="862" cy="409"/>
            </a:xfrm>
            <a:solidFill>
              <a:srgbClr val="9BBB59"/>
            </a:solidFill>
          </p:grpSpPr>
          <p:sp>
            <p:nvSpPr>
              <p:cNvPr id="252" name="AutoShape 81"/>
              <p:cNvSpPr>
                <a:spLocks noChangeAspect="1" noChangeArrowheads="1"/>
              </p:cNvSpPr>
              <p:nvPr/>
            </p:nvSpPr>
            <p:spPr bwMode="auto">
              <a:xfrm>
                <a:off x="1927" y="572"/>
                <a:ext cx="862" cy="409"/>
              </a:xfrm>
              <a:prstGeom prst="roundRect">
                <a:avLst>
                  <a:gd name="adj" fmla="val 15177"/>
                </a:avLst>
              </a:pr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defTabSz="914110" latinLnBrk="1">
                  <a:lnSpc>
                    <a:spcPct val="120000"/>
                  </a:lnSpc>
                  <a:defRPr/>
                </a:pPr>
                <a:endParaRPr kumimoji="1" lang="zh-CN" altLang="zh-CN" sz="800" b="1" kern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53" name="Oval 82"/>
              <p:cNvSpPr>
                <a:spLocks noChangeAspect="1" noChangeArrowheads="1"/>
              </p:cNvSpPr>
              <p:nvPr/>
            </p:nvSpPr>
            <p:spPr bwMode="auto">
              <a:xfrm>
                <a:off x="2019" y="754"/>
                <a:ext cx="45" cy="45"/>
              </a:xfrm>
              <a:prstGeom prst="ellipse">
                <a:avLst/>
              </a:prstGeom>
              <a:solidFill>
                <a:sysClr val="window" lastClr="FFFFFF"/>
              </a:solidFill>
              <a:ln w="28575">
                <a:solidFill>
                  <a:sysClr val="window" lastClr="FFFFFF">
                    <a:lumMod val="95000"/>
                  </a:sysClr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defTabSz="914110" latinLnBrk="1">
                  <a:lnSpc>
                    <a:spcPct val="80000"/>
                  </a:lnSpc>
                  <a:defRPr/>
                </a:pPr>
                <a:endParaRPr kumimoji="1" lang="zh-CN" altLang="zh-CN" sz="1100" b="1" kern="0">
                  <a:solidFill>
                    <a:srgbClr val="CCCC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54" name="Oval 83"/>
              <p:cNvSpPr>
                <a:spLocks noChangeAspect="1" noChangeArrowheads="1"/>
              </p:cNvSpPr>
              <p:nvPr/>
            </p:nvSpPr>
            <p:spPr bwMode="auto">
              <a:xfrm>
                <a:off x="2109" y="618"/>
                <a:ext cx="45" cy="45"/>
              </a:xfrm>
              <a:prstGeom prst="ellipse">
                <a:avLst/>
              </a:prstGeom>
              <a:solidFill>
                <a:sysClr val="window" lastClr="FFFFFF"/>
              </a:solidFill>
              <a:ln w="28575">
                <a:solidFill>
                  <a:sysClr val="window" lastClr="FFFFFF">
                    <a:lumMod val="95000"/>
                  </a:sysClr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defTabSz="914110" latinLnBrk="1">
                  <a:lnSpc>
                    <a:spcPct val="80000"/>
                  </a:lnSpc>
                  <a:defRPr/>
                </a:pPr>
                <a:endParaRPr kumimoji="1" lang="zh-CN" altLang="zh-CN" sz="1100" b="1" kern="0">
                  <a:solidFill>
                    <a:srgbClr val="CCCC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55" name="Oval 84"/>
              <p:cNvSpPr>
                <a:spLocks noChangeAspect="1" noChangeArrowheads="1"/>
              </p:cNvSpPr>
              <p:nvPr/>
            </p:nvSpPr>
            <p:spPr bwMode="auto">
              <a:xfrm>
                <a:off x="2473" y="754"/>
                <a:ext cx="45" cy="45"/>
              </a:xfrm>
              <a:prstGeom prst="ellipse">
                <a:avLst/>
              </a:prstGeom>
              <a:solidFill>
                <a:sysClr val="window" lastClr="FFFFFF"/>
              </a:solidFill>
              <a:ln w="28575">
                <a:solidFill>
                  <a:sysClr val="window" lastClr="FFFFFF">
                    <a:lumMod val="95000"/>
                  </a:sysClr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defTabSz="914110" latinLnBrk="1">
                  <a:lnSpc>
                    <a:spcPct val="80000"/>
                  </a:lnSpc>
                  <a:defRPr/>
                </a:pPr>
                <a:endParaRPr kumimoji="1" lang="zh-CN" altLang="zh-CN" sz="1100" b="1" kern="0">
                  <a:solidFill>
                    <a:srgbClr val="CCCC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56" name="Oval 85"/>
              <p:cNvSpPr>
                <a:spLocks noChangeAspect="1" noChangeArrowheads="1"/>
              </p:cNvSpPr>
              <p:nvPr/>
            </p:nvSpPr>
            <p:spPr bwMode="auto">
              <a:xfrm>
                <a:off x="2246" y="618"/>
                <a:ext cx="45" cy="45"/>
              </a:xfrm>
              <a:prstGeom prst="ellipse">
                <a:avLst/>
              </a:prstGeom>
              <a:solidFill>
                <a:sysClr val="window" lastClr="FFFFFF"/>
              </a:solidFill>
              <a:ln w="28575">
                <a:solidFill>
                  <a:sysClr val="window" lastClr="FFFFFF">
                    <a:lumMod val="95000"/>
                  </a:sysClr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defTabSz="914110" latinLnBrk="1">
                  <a:lnSpc>
                    <a:spcPct val="80000"/>
                  </a:lnSpc>
                  <a:defRPr/>
                </a:pPr>
                <a:endParaRPr kumimoji="1" lang="zh-CN" altLang="zh-CN" sz="1100" b="1" kern="0">
                  <a:solidFill>
                    <a:srgbClr val="CCCC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57" name="Oval 86"/>
              <p:cNvSpPr>
                <a:spLocks noChangeAspect="1" noChangeArrowheads="1"/>
              </p:cNvSpPr>
              <p:nvPr/>
            </p:nvSpPr>
            <p:spPr bwMode="auto">
              <a:xfrm>
                <a:off x="2337" y="754"/>
                <a:ext cx="45" cy="45"/>
              </a:xfrm>
              <a:prstGeom prst="ellipse">
                <a:avLst/>
              </a:prstGeom>
              <a:solidFill>
                <a:sysClr val="window" lastClr="FFFFFF"/>
              </a:solidFill>
              <a:ln w="28575">
                <a:solidFill>
                  <a:sysClr val="window" lastClr="FFFFFF">
                    <a:lumMod val="95000"/>
                  </a:sysClr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defTabSz="914110" latinLnBrk="1">
                  <a:lnSpc>
                    <a:spcPct val="80000"/>
                  </a:lnSpc>
                  <a:defRPr/>
                </a:pPr>
                <a:endParaRPr kumimoji="1" lang="zh-CN" altLang="zh-CN" sz="1100" b="1" kern="0">
                  <a:solidFill>
                    <a:srgbClr val="CCCC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58" name="Oval 87"/>
              <p:cNvSpPr>
                <a:spLocks noChangeAspect="1" noChangeArrowheads="1"/>
              </p:cNvSpPr>
              <p:nvPr/>
            </p:nvSpPr>
            <p:spPr bwMode="auto">
              <a:xfrm>
                <a:off x="2518" y="618"/>
                <a:ext cx="45" cy="45"/>
              </a:xfrm>
              <a:prstGeom prst="ellipse">
                <a:avLst/>
              </a:prstGeom>
              <a:solidFill>
                <a:sysClr val="window" lastClr="FFFFFF"/>
              </a:solidFill>
              <a:ln w="28575">
                <a:solidFill>
                  <a:sysClr val="window" lastClr="FFFFFF">
                    <a:lumMod val="95000"/>
                  </a:sysClr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defTabSz="914110" latinLnBrk="1">
                  <a:lnSpc>
                    <a:spcPct val="80000"/>
                  </a:lnSpc>
                  <a:defRPr/>
                </a:pPr>
                <a:endParaRPr kumimoji="1" lang="zh-CN" altLang="zh-CN" sz="1100" b="1" kern="0">
                  <a:solidFill>
                    <a:srgbClr val="CCCC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59" name="Oval 88"/>
              <p:cNvSpPr>
                <a:spLocks noChangeAspect="1" noChangeArrowheads="1"/>
              </p:cNvSpPr>
              <p:nvPr/>
            </p:nvSpPr>
            <p:spPr bwMode="auto">
              <a:xfrm>
                <a:off x="2109" y="890"/>
                <a:ext cx="45" cy="45"/>
              </a:xfrm>
              <a:prstGeom prst="ellipse">
                <a:avLst/>
              </a:prstGeom>
              <a:solidFill>
                <a:sysClr val="window" lastClr="FFFFFF"/>
              </a:solidFill>
              <a:ln w="28575">
                <a:solidFill>
                  <a:sysClr val="window" lastClr="FFFFFF">
                    <a:lumMod val="95000"/>
                  </a:sysClr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defTabSz="914110" latinLnBrk="1">
                  <a:lnSpc>
                    <a:spcPct val="80000"/>
                  </a:lnSpc>
                  <a:defRPr/>
                </a:pPr>
                <a:endParaRPr kumimoji="1" lang="zh-CN" altLang="zh-CN" sz="1100" b="1" kern="0">
                  <a:solidFill>
                    <a:srgbClr val="CCCC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60" name="Oval 89"/>
              <p:cNvSpPr>
                <a:spLocks noChangeAspect="1" noChangeArrowheads="1"/>
              </p:cNvSpPr>
              <p:nvPr/>
            </p:nvSpPr>
            <p:spPr bwMode="auto">
              <a:xfrm>
                <a:off x="2200" y="754"/>
                <a:ext cx="45" cy="45"/>
              </a:xfrm>
              <a:prstGeom prst="ellipse">
                <a:avLst/>
              </a:prstGeom>
              <a:solidFill>
                <a:sysClr val="window" lastClr="FFFFFF"/>
              </a:solidFill>
              <a:ln w="28575">
                <a:solidFill>
                  <a:sysClr val="window" lastClr="FFFFFF">
                    <a:lumMod val="95000"/>
                  </a:sysClr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defTabSz="914110" latinLnBrk="1">
                  <a:lnSpc>
                    <a:spcPct val="80000"/>
                  </a:lnSpc>
                  <a:defRPr/>
                </a:pPr>
                <a:endParaRPr kumimoji="1" lang="zh-CN" altLang="zh-CN" sz="1100" b="1" kern="0">
                  <a:solidFill>
                    <a:srgbClr val="CCCC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61" name="Oval 90"/>
              <p:cNvSpPr>
                <a:spLocks noChangeAspect="1" noChangeArrowheads="1"/>
              </p:cNvSpPr>
              <p:nvPr/>
            </p:nvSpPr>
            <p:spPr bwMode="auto">
              <a:xfrm>
                <a:off x="2654" y="754"/>
                <a:ext cx="45" cy="45"/>
              </a:xfrm>
              <a:prstGeom prst="ellipse">
                <a:avLst/>
              </a:prstGeom>
              <a:solidFill>
                <a:sysClr val="window" lastClr="FFFFFF"/>
              </a:solidFill>
              <a:ln w="28575">
                <a:solidFill>
                  <a:sysClr val="window" lastClr="FFFFFF">
                    <a:lumMod val="95000"/>
                  </a:sysClr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defTabSz="914110" latinLnBrk="1">
                  <a:lnSpc>
                    <a:spcPct val="80000"/>
                  </a:lnSpc>
                  <a:defRPr/>
                </a:pPr>
                <a:endParaRPr kumimoji="1" lang="zh-CN" altLang="zh-CN" sz="1100" b="1" kern="0">
                  <a:solidFill>
                    <a:srgbClr val="CCCC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62" name="Oval 91"/>
              <p:cNvSpPr>
                <a:spLocks noChangeAspect="1" noChangeArrowheads="1"/>
              </p:cNvSpPr>
              <p:nvPr/>
            </p:nvSpPr>
            <p:spPr bwMode="auto">
              <a:xfrm>
                <a:off x="2246" y="890"/>
                <a:ext cx="45" cy="45"/>
              </a:xfrm>
              <a:prstGeom prst="ellipse">
                <a:avLst/>
              </a:prstGeom>
              <a:solidFill>
                <a:sysClr val="window" lastClr="FFFFFF"/>
              </a:solidFill>
              <a:ln w="28575">
                <a:solidFill>
                  <a:sysClr val="window" lastClr="FFFFFF">
                    <a:lumMod val="95000"/>
                  </a:sysClr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defTabSz="914110" latinLnBrk="1">
                  <a:lnSpc>
                    <a:spcPct val="80000"/>
                  </a:lnSpc>
                  <a:defRPr/>
                </a:pPr>
                <a:endParaRPr kumimoji="1" lang="zh-CN" altLang="zh-CN" sz="1100" b="1" kern="0">
                  <a:solidFill>
                    <a:srgbClr val="CCCC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63" name="Oval 92"/>
              <p:cNvSpPr>
                <a:spLocks noChangeAspect="1" noChangeArrowheads="1"/>
              </p:cNvSpPr>
              <p:nvPr/>
            </p:nvSpPr>
            <p:spPr bwMode="auto">
              <a:xfrm>
                <a:off x="2382" y="890"/>
                <a:ext cx="45" cy="45"/>
              </a:xfrm>
              <a:prstGeom prst="ellipse">
                <a:avLst/>
              </a:prstGeom>
              <a:solidFill>
                <a:sysClr val="window" lastClr="FFFFFF"/>
              </a:solidFill>
              <a:ln w="28575">
                <a:solidFill>
                  <a:sysClr val="window" lastClr="FFFFFF">
                    <a:lumMod val="95000"/>
                  </a:sysClr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defTabSz="914110" latinLnBrk="1">
                  <a:lnSpc>
                    <a:spcPct val="80000"/>
                  </a:lnSpc>
                  <a:defRPr/>
                </a:pPr>
                <a:endParaRPr kumimoji="1" lang="zh-CN" altLang="zh-CN" sz="1100" b="1" kern="0">
                  <a:solidFill>
                    <a:srgbClr val="CCCC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264" name="AutoShape 93"/>
              <p:cNvCxnSpPr>
                <a:cxnSpLocks noChangeAspect="1" noChangeShapeType="1"/>
                <a:stCxn id="253" idx="7"/>
                <a:endCxn id="254" idx="3"/>
              </p:cNvCxnSpPr>
              <p:nvPr/>
            </p:nvCxnSpPr>
            <p:spPr bwMode="auto">
              <a:xfrm flipV="1">
                <a:off x="2057" y="665"/>
                <a:ext cx="59" cy="87"/>
              </a:xfrm>
              <a:prstGeom prst="straightConnector1">
                <a:avLst/>
              </a:prstGeom>
              <a:grpFill/>
              <a:ln w="9525">
                <a:solidFill>
                  <a:sysClr val="windowText" lastClr="000000">
                    <a:alpha val="50195"/>
                  </a:sysClr>
                </a:solidFill>
                <a:round/>
                <a:headEnd/>
                <a:tailEnd/>
              </a:ln>
            </p:spPr>
          </p:cxnSp>
          <p:cxnSp>
            <p:nvCxnSpPr>
              <p:cNvPr id="265" name="AutoShape 94"/>
              <p:cNvCxnSpPr>
                <a:cxnSpLocks noChangeAspect="1" noChangeShapeType="1"/>
                <a:stCxn id="259" idx="1"/>
                <a:endCxn id="253" idx="5"/>
              </p:cNvCxnSpPr>
              <p:nvPr/>
            </p:nvCxnSpPr>
            <p:spPr bwMode="auto">
              <a:xfrm flipH="1" flipV="1">
                <a:off x="2057" y="801"/>
                <a:ext cx="59" cy="87"/>
              </a:xfrm>
              <a:prstGeom prst="straightConnector1">
                <a:avLst/>
              </a:prstGeom>
              <a:grpFill/>
              <a:ln w="9525">
                <a:solidFill>
                  <a:sysClr val="windowText" lastClr="000000">
                    <a:alpha val="50195"/>
                  </a:sysClr>
                </a:solidFill>
                <a:round/>
                <a:headEnd/>
                <a:tailEnd/>
              </a:ln>
            </p:spPr>
          </p:cxnSp>
          <p:sp>
            <p:nvSpPr>
              <p:cNvPr id="266" name="Oval 95"/>
              <p:cNvSpPr>
                <a:spLocks noChangeAspect="1" noChangeArrowheads="1"/>
              </p:cNvSpPr>
              <p:nvPr/>
            </p:nvSpPr>
            <p:spPr bwMode="auto">
              <a:xfrm>
                <a:off x="2518" y="890"/>
                <a:ext cx="45" cy="45"/>
              </a:xfrm>
              <a:prstGeom prst="ellipse">
                <a:avLst/>
              </a:prstGeom>
              <a:solidFill>
                <a:sysClr val="window" lastClr="FFFFFF"/>
              </a:solidFill>
              <a:ln w="28575">
                <a:solidFill>
                  <a:sysClr val="window" lastClr="FFFFFF">
                    <a:lumMod val="95000"/>
                  </a:sysClr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defTabSz="914110" latinLnBrk="1">
                  <a:lnSpc>
                    <a:spcPct val="80000"/>
                  </a:lnSpc>
                  <a:defRPr/>
                </a:pPr>
                <a:endParaRPr kumimoji="1" lang="zh-CN" altLang="zh-CN" sz="1100" b="1" kern="0">
                  <a:solidFill>
                    <a:srgbClr val="CCCC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267" name="AutoShape 96"/>
              <p:cNvCxnSpPr>
                <a:cxnSpLocks noChangeAspect="1" noChangeShapeType="1"/>
                <a:stCxn id="259" idx="6"/>
                <a:endCxn id="262" idx="2"/>
              </p:cNvCxnSpPr>
              <p:nvPr/>
            </p:nvCxnSpPr>
            <p:spPr bwMode="auto">
              <a:xfrm>
                <a:off x="2163" y="913"/>
                <a:ext cx="74" cy="0"/>
              </a:xfrm>
              <a:prstGeom prst="straightConnector1">
                <a:avLst/>
              </a:prstGeom>
              <a:grpFill/>
              <a:ln w="9525">
                <a:solidFill>
                  <a:sysClr val="windowText" lastClr="000000">
                    <a:alpha val="50195"/>
                  </a:sysClr>
                </a:solidFill>
                <a:round/>
                <a:headEnd/>
                <a:tailEnd/>
              </a:ln>
            </p:spPr>
          </p:cxnSp>
          <p:cxnSp>
            <p:nvCxnSpPr>
              <p:cNvPr id="268" name="AutoShape 97"/>
              <p:cNvCxnSpPr>
                <a:cxnSpLocks noChangeAspect="1" noChangeShapeType="1"/>
                <a:stCxn id="262" idx="6"/>
                <a:endCxn id="263" idx="2"/>
              </p:cNvCxnSpPr>
              <p:nvPr/>
            </p:nvCxnSpPr>
            <p:spPr bwMode="auto">
              <a:xfrm>
                <a:off x="2300" y="913"/>
                <a:ext cx="73" cy="0"/>
              </a:xfrm>
              <a:prstGeom prst="straightConnector1">
                <a:avLst/>
              </a:prstGeom>
              <a:grpFill/>
              <a:ln w="9525">
                <a:solidFill>
                  <a:sysClr val="windowText" lastClr="000000">
                    <a:alpha val="50195"/>
                  </a:sysClr>
                </a:solidFill>
                <a:round/>
                <a:headEnd/>
                <a:tailEnd/>
              </a:ln>
            </p:spPr>
          </p:cxnSp>
          <p:cxnSp>
            <p:nvCxnSpPr>
              <p:cNvPr id="269" name="AutoShape 98"/>
              <p:cNvCxnSpPr>
                <a:cxnSpLocks noChangeAspect="1" noChangeShapeType="1"/>
                <a:stCxn id="263" idx="6"/>
                <a:endCxn id="266" idx="2"/>
              </p:cNvCxnSpPr>
              <p:nvPr/>
            </p:nvCxnSpPr>
            <p:spPr bwMode="auto">
              <a:xfrm>
                <a:off x="2436" y="913"/>
                <a:ext cx="73" cy="0"/>
              </a:xfrm>
              <a:prstGeom prst="straightConnector1">
                <a:avLst/>
              </a:prstGeom>
              <a:grpFill/>
              <a:ln w="9525">
                <a:solidFill>
                  <a:sysClr val="windowText" lastClr="000000">
                    <a:alpha val="50195"/>
                  </a:sysClr>
                </a:solidFill>
                <a:round/>
                <a:headEnd/>
                <a:tailEnd/>
              </a:ln>
            </p:spPr>
          </p:cxnSp>
          <p:cxnSp>
            <p:nvCxnSpPr>
              <p:cNvPr id="270" name="AutoShape 99"/>
              <p:cNvCxnSpPr>
                <a:cxnSpLocks noChangeAspect="1" noChangeShapeType="1"/>
                <a:stCxn id="254" idx="5"/>
                <a:endCxn id="260" idx="1"/>
              </p:cNvCxnSpPr>
              <p:nvPr/>
            </p:nvCxnSpPr>
            <p:spPr bwMode="auto">
              <a:xfrm>
                <a:off x="2147" y="665"/>
                <a:ext cx="60" cy="87"/>
              </a:xfrm>
              <a:prstGeom prst="straightConnector1">
                <a:avLst/>
              </a:prstGeom>
              <a:grpFill/>
              <a:ln w="9525">
                <a:solidFill>
                  <a:sysClr val="windowText" lastClr="000000">
                    <a:alpha val="50195"/>
                  </a:sysClr>
                </a:solidFill>
                <a:round/>
                <a:headEnd/>
                <a:tailEnd/>
              </a:ln>
            </p:spPr>
          </p:cxnSp>
          <p:cxnSp>
            <p:nvCxnSpPr>
              <p:cNvPr id="271" name="AutoShape 100"/>
              <p:cNvCxnSpPr>
                <a:cxnSpLocks noChangeAspect="1" noChangeShapeType="1"/>
                <a:stCxn id="254" idx="6"/>
                <a:endCxn id="256" idx="2"/>
              </p:cNvCxnSpPr>
              <p:nvPr/>
            </p:nvCxnSpPr>
            <p:spPr bwMode="auto">
              <a:xfrm>
                <a:off x="2163" y="641"/>
                <a:ext cx="74" cy="0"/>
              </a:xfrm>
              <a:prstGeom prst="straightConnector1">
                <a:avLst/>
              </a:prstGeom>
              <a:grpFill/>
              <a:ln w="9525">
                <a:solidFill>
                  <a:sysClr val="windowText" lastClr="000000">
                    <a:alpha val="50195"/>
                  </a:sysClr>
                </a:solidFill>
                <a:round/>
                <a:headEnd/>
                <a:tailEnd/>
              </a:ln>
            </p:spPr>
          </p:cxnSp>
          <p:cxnSp>
            <p:nvCxnSpPr>
              <p:cNvPr id="272" name="AutoShape 101"/>
              <p:cNvCxnSpPr>
                <a:cxnSpLocks noChangeAspect="1" noChangeShapeType="1"/>
                <a:stCxn id="256" idx="6"/>
                <a:endCxn id="258" idx="2"/>
              </p:cNvCxnSpPr>
              <p:nvPr/>
            </p:nvCxnSpPr>
            <p:spPr bwMode="auto">
              <a:xfrm>
                <a:off x="2300" y="641"/>
                <a:ext cx="209" cy="0"/>
              </a:xfrm>
              <a:prstGeom prst="straightConnector1">
                <a:avLst/>
              </a:prstGeom>
              <a:grpFill/>
              <a:ln w="9525">
                <a:solidFill>
                  <a:sysClr val="windowText" lastClr="000000">
                    <a:alpha val="50195"/>
                  </a:sysClr>
                </a:solidFill>
                <a:round/>
                <a:headEnd/>
                <a:tailEnd/>
              </a:ln>
            </p:spPr>
          </p:cxnSp>
          <p:cxnSp>
            <p:nvCxnSpPr>
              <p:cNvPr id="273" name="AutoShape 102"/>
              <p:cNvCxnSpPr>
                <a:cxnSpLocks noChangeAspect="1" noChangeShapeType="1"/>
                <a:stCxn id="258" idx="6"/>
                <a:endCxn id="261" idx="2"/>
              </p:cNvCxnSpPr>
              <p:nvPr/>
            </p:nvCxnSpPr>
            <p:spPr bwMode="auto">
              <a:xfrm>
                <a:off x="2572" y="641"/>
                <a:ext cx="73" cy="136"/>
              </a:xfrm>
              <a:prstGeom prst="straightConnector1">
                <a:avLst/>
              </a:prstGeom>
              <a:grpFill/>
              <a:ln w="9525">
                <a:solidFill>
                  <a:sysClr val="windowText" lastClr="000000">
                    <a:alpha val="50195"/>
                  </a:sysClr>
                </a:solidFill>
                <a:round/>
                <a:headEnd/>
                <a:tailEnd/>
              </a:ln>
            </p:spPr>
          </p:cxnSp>
          <p:cxnSp>
            <p:nvCxnSpPr>
              <p:cNvPr id="274" name="AutoShape 103"/>
              <p:cNvCxnSpPr>
                <a:cxnSpLocks noChangeAspect="1" noChangeShapeType="1"/>
                <a:stCxn id="260" idx="6"/>
                <a:endCxn id="257" idx="2"/>
              </p:cNvCxnSpPr>
              <p:nvPr/>
            </p:nvCxnSpPr>
            <p:spPr bwMode="auto">
              <a:xfrm>
                <a:off x="2254" y="777"/>
                <a:ext cx="74" cy="0"/>
              </a:xfrm>
              <a:prstGeom prst="straightConnector1">
                <a:avLst/>
              </a:prstGeom>
              <a:grpFill/>
              <a:ln w="9525">
                <a:solidFill>
                  <a:sysClr val="windowText" lastClr="000000">
                    <a:alpha val="50195"/>
                  </a:sysClr>
                </a:solidFill>
                <a:round/>
                <a:headEnd/>
                <a:tailEnd/>
              </a:ln>
            </p:spPr>
          </p:cxnSp>
          <p:cxnSp>
            <p:nvCxnSpPr>
              <p:cNvPr id="275" name="AutoShape 104"/>
              <p:cNvCxnSpPr>
                <a:cxnSpLocks noChangeAspect="1" noChangeShapeType="1"/>
                <a:stCxn id="257" idx="6"/>
                <a:endCxn id="255" idx="2"/>
              </p:cNvCxnSpPr>
              <p:nvPr/>
            </p:nvCxnSpPr>
            <p:spPr bwMode="auto">
              <a:xfrm>
                <a:off x="2391" y="777"/>
                <a:ext cx="73" cy="0"/>
              </a:xfrm>
              <a:prstGeom prst="straightConnector1">
                <a:avLst/>
              </a:prstGeom>
              <a:grpFill/>
              <a:ln w="9525">
                <a:solidFill>
                  <a:sysClr val="windowText" lastClr="000000">
                    <a:alpha val="50195"/>
                  </a:sysClr>
                </a:solidFill>
                <a:round/>
                <a:headEnd/>
                <a:tailEnd/>
              </a:ln>
            </p:spPr>
          </p:cxnSp>
          <p:cxnSp>
            <p:nvCxnSpPr>
              <p:cNvPr id="276" name="AutoShape 105"/>
              <p:cNvCxnSpPr>
                <a:cxnSpLocks noChangeAspect="1" noChangeShapeType="1"/>
                <a:stCxn id="266" idx="6"/>
                <a:endCxn id="261" idx="2"/>
              </p:cNvCxnSpPr>
              <p:nvPr/>
            </p:nvCxnSpPr>
            <p:spPr bwMode="auto">
              <a:xfrm flipV="1">
                <a:off x="2572" y="777"/>
                <a:ext cx="73" cy="136"/>
              </a:xfrm>
              <a:prstGeom prst="straightConnector1">
                <a:avLst/>
              </a:prstGeom>
              <a:grpFill/>
              <a:ln w="9525">
                <a:solidFill>
                  <a:sysClr val="windowText" lastClr="000000">
                    <a:alpha val="50195"/>
                  </a:sysClr>
                </a:solidFill>
                <a:round/>
                <a:headEnd/>
                <a:tailEnd/>
              </a:ln>
            </p:spPr>
          </p:cxnSp>
          <p:cxnSp>
            <p:nvCxnSpPr>
              <p:cNvPr id="277" name="AutoShape 106"/>
              <p:cNvCxnSpPr>
                <a:cxnSpLocks noChangeAspect="1" noChangeShapeType="1"/>
                <a:stCxn id="255" idx="6"/>
                <a:endCxn id="261" idx="2"/>
              </p:cNvCxnSpPr>
              <p:nvPr/>
            </p:nvCxnSpPr>
            <p:spPr bwMode="auto">
              <a:xfrm>
                <a:off x="2527" y="777"/>
                <a:ext cx="118" cy="0"/>
              </a:xfrm>
              <a:prstGeom prst="straightConnector1">
                <a:avLst/>
              </a:prstGeom>
              <a:grpFill/>
              <a:ln w="9525">
                <a:solidFill>
                  <a:sysClr val="windowText" lastClr="000000">
                    <a:alpha val="50195"/>
                  </a:sysClr>
                </a:solidFill>
                <a:round/>
                <a:headEnd/>
                <a:tailEnd/>
              </a:ln>
            </p:spPr>
          </p:cxnSp>
        </p:grpSp>
        <p:grpSp>
          <p:nvGrpSpPr>
            <p:cNvPr id="34" name="Group 71"/>
            <p:cNvGrpSpPr>
              <a:grpSpLocks noChangeAspect="1"/>
            </p:cNvGrpSpPr>
            <p:nvPr/>
          </p:nvGrpSpPr>
          <p:grpSpPr bwMode="auto">
            <a:xfrm>
              <a:off x="5500694" y="1571612"/>
              <a:ext cx="1357322" cy="604432"/>
              <a:chOff x="3016" y="890"/>
              <a:chExt cx="862" cy="409"/>
            </a:xfrm>
          </p:grpSpPr>
          <p:sp>
            <p:nvSpPr>
              <p:cNvPr id="244" name="AutoShape 72"/>
              <p:cNvSpPr>
                <a:spLocks noChangeAspect="1" noChangeArrowheads="1"/>
              </p:cNvSpPr>
              <p:nvPr/>
            </p:nvSpPr>
            <p:spPr bwMode="auto">
              <a:xfrm>
                <a:off x="3016" y="890"/>
                <a:ext cx="862" cy="409"/>
              </a:xfrm>
              <a:prstGeom prst="roundRect">
                <a:avLst>
                  <a:gd name="adj" fmla="val 7181"/>
                </a:avLst>
              </a:prstGeom>
              <a:solidFill>
                <a:srgbClr val="8064A2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defTabSz="914110" latinLnBrk="1">
                  <a:lnSpc>
                    <a:spcPct val="120000"/>
                  </a:lnSpc>
                  <a:defRPr/>
                </a:pPr>
                <a:endParaRPr kumimoji="1" lang="zh-CN" altLang="zh-CN" sz="800" b="1" kern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245" name="AutoShape 73"/>
              <p:cNvCxnSpPr>
                <a:cxnSpLocks noChangeAspect="1" noChangeShapeType="1"/>
              </p:cNvCxnSpPr>
              <p:nvPr/>
            </p:nvCxnSpPr>
            <p:spPr bwMode="auto">
              <a:xfrm flipV="1">
                <a:off x="3140" y="952"/>
                <a:ext cx="0" cy="273"/>
              </a:xfrm>
              <a:prstGeom prst="straightConnector1">
                <a:avLst/>
              </a:prstGeom>
              <a:noFill/>
              <a:ln w="9525">
                <a:solidFill>
                  <a:sysClr val="windowText" lastClr="000000">
                    <a:alpha val="50195"/>
                  </a:sysClr>
                </a:solidFill>
                <a:round/>
                <a:headEnd/>
                <a:tailEnd/>
              </a:ln>
            </p:spPr>
          </p:cxnSp>
          <p:sp>
            <p:nvSpPr>
              <p:cNvPr id="246" name="AutoShape 74"/>
              <p:cNvSpPr>
                <a:spLocks noChangeAspect="1" noChangeArrowheads="1"/>
              </p:cNvSpPr>
              <p:nvPr/>
            </p:nvSpPr>
            <p:spPr bwMode="auto">
              <a:xfrm>
                <a:off x="3152" y="981"/>
                <a:ext cx="91" cy="23"/>
              </a:xfrm>
              <a:prstGeom prst="roundRect">
                <a:avLst>
                  <a:gd name="adj" fmla="val 0"/>
                </a:avLst>
              </a:prstGeom>
              <a:gradFill rotWithShape="0">
                <a:gsLst>
                  <a:gs pos="0">
                    <a:srgbClr val="CC6C8C"/>
                  </a:gs>
                  <a:gs pos="50000">
                    <a:srgbClr val="87485D"/>
                  </a:gs>
                  <a:gs pos="100000">
                    <a:srgbClr val="CC6C8C"/>
                  </a:gs>
                </a:gsLst>
                <a:lin ang="2700000" scaled="1"/>
              </a:gradFill>
              <a:ln w="9525">
                <a:solidFill>
                  <a:sysClr val="windowText" lastClr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defTabSz="914110" latinLnBrk="1">
                  <a:defRPr/>
                </a:pPr>
                <a:endParaRPr kumimoji="1" lang="zh-CN" altLang="zh-CN" sz="1100" b="1" kern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47" name="Rectangle 75"/>
              <p:cNvSpPr>
                <a:spLocks noChangeAspect="1" noChangeArrowheads="1"/>
              </p:cNvSpPr>
              <p:nvPr/>
            </p:nvSpPr>
            <p:spPr bwMode="auto">
              <a:xfrm rot="2700000">
                <a:off x="3752" y="1163"/>
                <a:ext cx="23" cy="23"/>
              </a:xfrm>
              <a:prstGeom prst="rect">
                <a:avLst/>
              </a:prstGeom>
              <a:gradFill rotWithShape="0">
                <a:gsLst>
                  <a:gs pos="0">
                    <a:srgbClr val="FF6600"/>
                  </a:gs>
                  <a:gs pos="50000">
                    <a:srgbClr val="762F00"/>
                  </a:gs>
                  <a:gs pos="100000">
                    <a:srgbClr val="FF6600"/>
                  </a:gs>
                </a:gsLst>
                <a:lin ang="2700000" scaled="1"/>
              </a:gradFill>
              <a:ln w="9525">
                <a:solidFill>
                  <a:sysClr val="windowText" lastClr="000000"/>
                </a:solidFill>
                <a:miter lim="800000"/>
                <a:headEnd/>
                <a:tailEnd/>
              </a:ln>
            </p:spPr>
            <p:txBody>
              <a:bodyPr rot="10800000" vert="eaVert" wrap="none" anchor="ctr"/>
              <a:lstStyle/>
              <a:p>
                <a:pPr algn="ctr" defTabSz="914110" latinLnBrk="1">
                  <a:defRPr/>
                </a:pPr>
                <a:endParaRPr kumimoji="1" lang="zh-CN" altLang="zh-CN" sz="1700" ker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248" name="AutoShape 76"/>
              <p:cNvCxnSpPr>
                <a:cxnSpLocks noChangeAspect="1" noChangeShapeType="1"/>
              </p:cNvCxnSpPr>
              <p:nvPr/>
            </p:nvCxnSpPr>
            <p:spPr bwMode="auto">
              <a:xfrm flipH="1">
                <a:off x="3094" y="1208"/>
                <a:ext cx="681" cy="0"/>
              </a:xfrm>
              <a:prstGeom prst="straightConnector1">
                <a:avLst/>
              </a:prstGeom>
              <a:noFill/>
              <a:ln w="9525">
                <a:solidFill>
                  <a:sysClr val="windowText" lastClr="000000">
                    <a:alpha val="50195"/>
                  </a:sysClr>
                </a:solidFill>
                <a:round/>
                <a:headEnd/>
                <a:tailEnd/>
              </a:ln>
            </p:spPr>
          </p:cxnSp>
          <p:sp>
            <p:nvSpPr>
              <p:cNvPr id="249" name="AutoShape 77"/>
              <p:cNvSpPr>
                <a:spLocks noChangeAspect="1" noChangeArrowheads="1"/>
              </p:cNvSpPr>
              <p:nvPr/>
            </p:nvSpPr>
            <p:spPr bwMode="auto">
              <a:xfrm>
                <a:off x="3243" y="1027"/>
                <a:ext cx="454" cy="23"/>
              </a:xfrm>
              <a:prstGeom prst="roundRect">
                <a:avLst>
                  <a:gd name="adj" fmla="val 0"/>
                </a:avLst>
              </a:prstGeom>
              <a:gradFill rotWithShape="0">
                <a:gsLst>
                  <a:gs pos="0">
                    <a:srgbClr val="CC6C8C"/>
                  </a:gs>
                  <a:gs pos="50000">
                    <a:srgbClr val="87485D"/>
                  </a:gs>
                  <a:gs pos="100000">
                    <a:srgbClr val="CC6C8C"/>
                  </a:gs>
                </a:gsLst>
                <a:lin ang="2700000" scaled="1"/>
              </a:gradFill>
              <a:ln w="9525">
                <a:solidFill>
                  <a:sysClr val="windowText" lastClr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defTabSz="914110" latinLnBrk="1">
                  <a:defRPr/>
                </a:pPr>
                <a:endParaRPr kumimoji="1" lang="zh-CN" altLang="zh-CN" sz="1100" b="1" kern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50" name="AutoShape 78"/>
              <p:cNvSpPr>
                <a:spLocks noChangeAspect="1" noChangeArrowheads="1"/>
              </p:cNvSpPr>
              <p:nvPr/>
            </p:nvSpPr>
            <p:spPr bwMode="auto">
              <a:xfrm>
                <a:off x="3334" y="1072"/>
                <a:ext cx="181" cy="23"/>
              </a:xfrm>
              <a:prstGeom prst="roundRect">
                <a:avLst>
                  <a:gd name="adj" fmla="val 0"/>
                </a:avLst>
              </a:prstGeom>
              <a:gradFill rotWithShape="0">
                <a:gsLst>
                  <a:gs pos="0">
                    <a:srgbClr val="CC6C8C"/>
                  </a:gs>
                  <a:gs pos="50000">
                    <a:srgbClr val="87485D"/>
                  </a:gs>
                  <a:gs pos="100000">
                    <a:srgbClr val="CC6C8C"/>
                  </a:gs>
                </a:gsLst>
                <a:lin ang="2700000" scaled="1"/>
              </a:gradFill>
              <a:ln w="9525">
                <a:solidFill>
                  <a:sysClr val="windowText" lastClr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defTabSz="914110" latinLnBrk="1">
                  <a:defRPr/>
                </a:pPr>
                <a:endParaRPr kumimoji="1" lang="zh-CN" altLang="zh-CN" sz="1100" b="1" kern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51" name="AutoShape 79"/>
              <p:cNvSpPr>
                <a:spLocks noChangeAspect="1" noChangeArrowheads="1"/>
              </p:cNvSpPr>
              <p:nvPr/>
            </p:nvSpPr>
            <p:spPr bwMode="auto">
              <a:xfrm>
                <a:off x="3425" y="1117"/>
                <a:ext cx="181" cy="23"/>
              </a:xfrm>
              <a:prstGeom prst="roundRect">
                <a:avLst>
                  <a:gd name="adj" fmla="val 0"/>
                </a:avLst>
              </a:prstGeom>
              <a:gradFill rotWithShape="0">
                <a:gsLst>
                  <a:gs pos="0">
                    <a:srgbClr val="CC6C8C"/>
                  </a:gs>
                  <a:gs pos="50000">
                    <a:srgbClr val="87485D"/>
                  </a:gs>
                  <a:gs pos="100000">
                    <a:srgbClr val="CC6C8C"/>
                  </a:gs>
                </a:gsLst>
                <a:lin ang="2700000" scaled="1"/>
              </a:gradFill>
              <a:ln w="9525">
                <a:solidFill>
                  <a:sysClr val="windowText" lastClr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defTabSz="914110" latinLnBrk="1">
                  <a:defRPr/>
                </a:pPr>
                <a:endParaRPr kumimoji="1" lang="zh-CN" altLang="zh-CN" sz="1100" b="1" kern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cxnSp>
          <p:nvCxnSpPr>
            <p:cNvPr id="35" name="AutoShape 190"/>
            <p:cNvCxnSpPr>
              <a:cxnSpLocks noChangeAspect="1" noChangeShapeType="1"/>
            </p:cNvCxnSpPr>
            <p:nvPr/>
          </p:nvCxnSpPr>
          <p:spPr bwMode="auto">
            <a:xfrm rot="5400000" flipH="1" flipV="1">
              <a:off x="4621644" y="1900125"/>
              <a:ext cx="1270234" cy="916162"/>
            </a:xfrm>
            <a:prstGeom prst="straightConnector1">
              <a:avLst/>
            </a:prstGeom>
            <a:noFill/>
            <a:ln w="28575">
              <a:solidFill>
                <a:sysClr val="window" lastClr="FFFFFF">
                  <a:lumMod val="65000"/>
                </a:sysClr>
              </a:solidFill>
              <a:round/>
              <a:headEnd/>
              <a:tailEnd/>
            </a:ln>
          </p:spPr>
        </p:cxnSp>
        <p:cxnSp>
          <p:nvCxnSpPr>
            <p:cNvPr id="36" name="AutoShape 191"/>
            <p:cNvCxnSpPr>
              <a:cxnSpLocks noChangeAspect="1" noChangeShapeType="1"/>
            </p:cNvCxnSpPr>
            <p:nvPr/>
          </p:nvCxnSpPr>
          <p:spPr bwMode="auto">
            <a:xfrm rot="5400000" flipH="1" flipV="1">
              <a:off x="5213983" y="2349173"/>
              <a:ext cx="1278834" cy="9467"/>
            </a:xfrm>
            <a:prstGeom prst="straightConnector1">
              <a:avLst/>
            </a:prstGeom>
            <a:noFill/>
            <a:ln w="28575">
              <a:solidFill>
                <a:sysClr val="window" lastClr="FFFFFF">
                  <a:lumMod val="65000"/>
                </a:sysClr>
              </a:solidFill>
              <a:round/>
              <a:headEnd/>
              <a:tailEnd/>
            </a:ln>
          </p:spPr>
        </p:cxnSp>
        <p:grpSp>
          <p:nvGrpSpPr>
            <p:cNvPr id="37" name="Group 80"/>
            <p:cNvGrpSpPr>
              <a:grpSpLocks noChangeAspect="1"/>
            </p:cNvGrpSpPr>
            <p:nvPr/>
          </p:nvGrpSpPr>
          <p:grpSpPr bwMode="auto">
            <a:xfrm>
              <a:off x="6286512" y="2714620"/>
              <a:ext cx="1357322" cy="604430"/>
              <a:chOff x="1927" y="572"/>
              <a:chExt cx="862" cy="409"/>
            </a:xfrm>
            <a:solidFill>
              <a:srgbClr val="9BBB59"/>
            </a:solidFill>
          </p:grpSpPr>
          <p:sp>
            <p:nvSpPr>
              <p:cNvPr id="218" name="AutoShape 81"/>
              <p:cNvSpPr>
                <a:spLocks noChangeAspect="1" noChangeArrowheads="1"/>
              </p:cNvSpPr>
              <p:nvPr/>
            </p:nvSpPr>
            <p:spPr bwMode="auto">
              <a:xfrm>
                <a:off x="1927" y="572"/>
                <a:ext cx="862" cy="409"/>
              </a:xfrm>
              <a:prstGeom prst="roundRect">
                <a:avLst>
                  <a:gd name="adj" fmla="val 15177"/>
                </a:avLst>
              </a:pr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defTabSz="914110" latinLnBrk="1">
                  <a:lnSpc>
                    <a:spcPct val="120000"/>
                  </a:lnSpc>
                  <a:defRPr/>
                </a:pPr>
                <a:endParaRPr kumimoji="1" lang="zh-CN" altLang="zh-CN" sz="800" b="1" kern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19" name="Oval 82"/>
              <p:cNvSpPr>
                <a:spLocks noChangeAspect="1" noChangeArrowheads="1"/>
              </p:cNvSpPr>
              <p:nvPr/>
            </p:nvSpPr>
            <p:spPr bwMode="auto">
              <a:xfrm>
                <a:off x="2019" y="754"/>
                <a:ext cx="45" cy="45"/>
              </a:xfrm>
              <a:prstGeom prst="ellipse">
                <a:avLst/>
              </a:prstGeom>
              <a:solidFill>
                <a:sysClr val="window" lastClr="FFFFFF"/>
              </a:solidFill>
              <a:ln w="28575">
                <a:solidFill>
                  <a:sysClr val="window" lastClr="FFFFFF">
                    <a:lumMod val="95000"/>
                  </a:sysClr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defTabSz="914110" latinLnBrk="1">
                  <a:lnSpc>
                    <a:spcPct val="80000"/>
                  </a:lnSpc>
                  <a:defRPr/>
                </a:pPr>
                <a:endParaRPr kumimoji="1" lang="zh-CN" altLang="zh-CN" sz="1100" b="1" kern="0">
                  <a:solidFill>
                    <a:srgbClr val="CCCC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20" name="Oval 83"/>
              <p:cNvSpPr>
                <a:spLocks noChangeAspect="1" noChangeArrowheads="1"/>
              </p:cNvSpPr>
              <p:nvPr/>
            </p:nvSpPr>
            <p:spPr bwMode="auto">
              <a:xfrm>
                <a:off x="2109" y="618"/>
                <a:ext cx="45" cy="45"/>
              </a:xfrm>
              <a:prstGeom prst="ellipse">
                <a:avLst/>
              </a:prstGeom>
              <a:solidFill>
                <a:sysClr val="window" lastClr="FFFFFF"/>
              </a:solidFill>
              <a:ln w="28575">
                <a:solidFill>
                  <a:sysClr val="window" lastClr="FFFFFF">
                    <a:lumMod val="95000"/>
                  </a:sysClr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defTabSz="914110" latinLnBrk="1">
                  <a:lnSpc>
                    <a:spcPct val="80000"/>
                  </a:lnSpc>
                  <a:defRPr/>
                </a:pPr>
                <a:endParaRPr kumimoji="1" lang="zh-CN" altLang="zh-CN" sz="1100" b="1" kern="0">
                  <a:solidFill>
                    <a:srgbClr val="CCCC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21" name="Oval 84"/>
              <p:cNvSpPr>
                <a:spLocks noChangeAspect="1" noChangeArrowheads="1"/>
              </p:cNvSpPr>
              <p:nvPr/>
            </p:nvSpPr>
            <p:spPr bwMode="auto">
              <a:xfrm>
                <a:off x="2473" y="754"/>
                <a:ext cx="45" cy="45"/>
              </a:xfrm>
              <a:prstGeom prst="ellipse">
                <a:avLst/>
              </a:prstGeom>
              <a:solidFill>
                <a:sysClr val="window" lastClr="FFFFFF"/>
              </a:solidFill>
              <a:ln w="28575">
                <a:solidFill>
                  <a:sysClr val="window" lastClr="FFFFFF">
                    <a:lumMod val="95000"/>
                  </a:sysClr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defTabSz="914110" latinLnBrk="1">
                  <a:lnSpc>
                    <a:spcPct val="80000"/>
                  </a:lnSpc>
                  <a:defRPr/>
                </a:pPr>
                <a:endParaRPr kumimoji="1" lang="zh-CN" altLang="zh-CN" sz="1100" b="1" kern="0">
                  <a:solidFill>
                    <a:srgbClr val="CCCC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22" name="Oval 85"/>
              <p:cNvSpPr>
                <a:spLocks noChangeAspect="1" noChangeArrowheads="1"/>
              </p:cNvSpPr>
              <p:nvPr/>
            </p:nvSpPr>
            <p:spPr bwMode="auto">
              <a:xfrm>
                <a:off x="2246" y="618"/>
                <a:ext cx="45" cy="45"/>
              </a:xfrm>
              <a:prstGeom prst="ellipse">
                <a:avLst/>
              </a:prstGeom>
              <a:solidFill>
                <a:sysClr val="window" lastClr="FFFFFF"/>
              </a:solidFill>
              <a:ln w="28575">
                <a:solidFill>
                  <a:sysClr val="window" lastClr="FFFFFF">
                    <a:lumMod val="95000"/>
                  </a:sysClr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defTabSz="914110" latinLnBrk="1">
                  <a:lnSpc>
                    <a:spcPct val="80000"/>
                  </a:lnSpc>
                  <a:defRPr/>
                </a:pPr>
                <a:endParaRPr kumimoji="1" lang="zh-CN" altLang="zh-CN" sz="1100" b="1" kern="0">
                  <a:solidFill>
                    <a:srgbClr val="CCCC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23" name="Oval 86"/>
              <p:cNvSpPr>
                <a:spLocks noChangeAspect="1" noChangeArrowheads="1"/>
              </p:cNvSpPr>
              <p:nvPr/>
            </p:nvSpPr>
            <p:spPr bwMode="auto">
              <a:xfrm>
                <a:off x="2337" y="754"/>
                <a:ext cx="45" cy="45"/>
              </a:xfrm>
              <a:prstGeom prst="ellipse">
                <a:avLst/>
              </a:prstGeom>
              <a:solidFill>
                <a:sysClr val="window" lastClr="FFFFFF"/>
              </a:solidFill>
              <a:ln w="28575">
                <a:solidFill>
                  <a:sysClr val="window" lastClr="FFFFFF">
                    <a:lumMod val="95000"/>
                  </a:sysClr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defTabSz="914110" latinLnBrk="1">
                  <a:lnSpc>
                    <a:spcPct val="80000"/>
                  </a:lnSpc>
                  <a:defRPr/>
                </a:pPr>
                <a:endParaRPr kumimoji="1" lang="zh-CN" altLang="zh-CN" sz="1100" b="1" kern="0">
                  <a:solidFill>
                    <a:srgbClr val="CCCC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24" name="Oval 87"/>
              <p:cNvSpPr>
                <a:spLocks noChangeAspect="1" noChangeArrowheads="1"/>
              </p:cNvSpPr>
              <p:nvPr/>
            </p:nvSpPr>
            <p:spPr bwMode="auto">
              <a:xfrm>
                <a:off x="2518" y="618"/>
                <a:ext cx="45" cy="45"/>
              </a:xfrm>
              <a:prstGeom prst="ellipse">
                <a:avLst/>
              </a:prstGeom>
              <a:solidFill>
                <a:sysClr val="window" lastClr="FFFFFF"/>
              </a:solidFill>
              <a:ln w="28575">
                <a:solidFill>
                  <a:sysClr val="window" lastClr="FFFFFF">
                    <a:lumMod val="95000"/>
                  </a:sysClr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defTabSz="914110" latinLnBrk="1">
                  <a:lnSpc>
                    <a:spcPct val="80000"/>
                  </a:lnSpc>
                  <a:defRPr/>
                </a:pPr>
                <a:endParaRPr kumimoji="1" lang="zh-CN" altLang="zh-CN" sz="1100" b="1" kern="0">
                  <a:solidFill>
                    <a:srgbClr val="CCCC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25" name="Oval 88"/>
              <p:cNvSpPr>
                <a:spLocks noChangeAspect="1" noChangeArrowheads="1"/>
              </p:cNvSpPr>
              <p:nvPr/>
            </p:nvSpPr>
            <p:spPr bwMode="auto">
              <a:xfrm>
                <a:off x="2109" y="890"/>
                <a:ext cx="45" cy="45"/>
              </a:xfrm>
              <a:prstGeom prst="ellipse">
                <a:avLst/>
              </a:prstGeom>
              <a:solidFill>
                <a:sysClr val="window" lastClr="FFFFFF"/>
              </a:solidFill>
              <a:ln w="28575">
                <a:solidFill>
                  <a:sysClr val="window" lastClr="FFFFFF">
                    <a:lumMod val="95000"/>
                  </a:sysClr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defTabSz="914110" latinLnBrk="1">
                  <a:lnSpc>
                    <a:spcPct val="80000"/>
                  </a:lnSpc>
                  <a:defRPr/>
                </a:pPr>
                <a:endParaRPr kumimoji="1" lang="zh-CN" altLang="zh-CN" sz="1100" b="1" kern="0">
                  <a:solidFill>
                    <a:srgbClr val="CCCC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26" name="Oval 89"/>
              <p:cNvSpPr>
                <a:spLocks noChangeAspect="1" noChangeArrowheads="1"/>
              </p:cNvSpPr>
              <p:nvPr/>
            </p:nvSpPr>
            <p:spPr bwMode="auto">
              <a:xfrm>
                <a:off x="2200" y="754"/>
                <a:ext cx="45" cy="45"/>
              </a:xfrm>
              <a:prstGeom prst="ellipse">
                <a:avLst/>
              </a:prstGeom>
              <a:solidFill>
                <a:sysClr val="window" lastClr="FFFFFF"/>
              </a:solidFill>
              <a:ln w="28575">
                <a:solidFill>
                  <a:sysClr val="window" lastClr="FFFFFF">
                    <a:lumMod val="95000"/>
                  </a:sysClr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defTabSz="914110" latinLnBrk="1">
                  <a:lnSpc>
                    <a:spcPct val="80000"/>
                  </a:lnSpc>
                  <a:defRPr/>
                </a:pPr>
                <a:endParaRPr kumimoji="1" lang="zh-CN" altLang="zh-CN" sz="1100" b="1" kern="0">
                  <a:solidFill>
                    <a:srgbClr val="CCCC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27" name="Oval 90"/>
              <p:cNvSpPr>
                <a:spLocks noChangeAspect="1" noChangeArrowheads="1"/>
              </p:cNvSpPr>
              <p:nvPr/>
            </p:nvSpPr>
            <p:spPr bwMode="auto">
              <a:xfrm>
                <a:off x="2654" y="754"/>
                <a:ext cx="45" cy="45"/>
              </a:xfrm>
              <a:prstGeom prst="ellipse">
                <a:avLst/>
              </a:prstGeom>
              <a:solidFill>
                <a:sysClr val="window" lastClr="FFFFFF"/>
              </a:solidFill>
              <a:ln w="28575">
                <a:solidFill>
                  <a:sysClr val="window" lastClr="FFFFFF">
                    <a:lumMod val="95000"/>
                  </a:sysClr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defTabSz="914110" latinLnBrk="1">
                  <a:lnSpc>
                    <a:spcPct val="80000"/>
                  </a:lnSpc>
                  <a:defRPr/>
                </a:pPr>
                <a:endParaRPr kumimoji="1" lang="zh-CN" altLang="zh-CN" sz="1100" b="1" kern="0">
                  <a:solidFill>
                    <a:srgbClr val="CCCC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28" name="Oval 91"/>
              <p:cNvSpPr>
                <a:spLocks noChangeAspect="1" noChangeArrowheads="1"/>
              </p:cNvSpPr>
              <p:nvPr/>
            </p:nvSpPr>
            <p:spPr bwMode="auto">
              <a:xfrm>
                <a:off x="2246" y="890"/>
                <a:ext cx="45" cy="45"/>
              </a:xfrm>
              <a:prstGeom prst="ellipse">
                <a:avLst/>
              </a:prstGeom>
              <a:solidFill>
                <a:sysClr val="window" lastClr="FFFFFF"/>
              </a:solidFill>
              <a:ln w="28575">
                <a:solidFill>
                  <a:sysClr val="window" lastClr="FFFFFF">
                    <a:lumMod val="95000"/>
                  </a:sysClr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defTabSz="914110" latinLnBrk="1">
                  <a:lnSpc>
                    <a:spcPct val="80000"/>
                  </a:lnSpc>
                  <a:defRPr/>
                </a:pPr>
                <a:endParaRPr kumimoji="1" lang="zh-CN" altLang="zh-CN" sz="1100" b="1" kern="0">
                  <a:solidFill>
                    <a:srgbClr val="CCCC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29" name="Oval 92"/>
              <p:cNvSpPr>
                <a:spLocks noChangeAspect="1" noChangeArrowheads="1"/>
              </p:cNvSpPr>
              <p:nvPr/>
            </p:nvSpPr>
            <p:spPr bwMode="auto">
              <a:xfrm>
                <a:off x="2382" y="890"/>
                <a:ext cx="45" cy="45"/>
              </a:xfrm>
              <a:prstGeom prst="ellipse">
                <a:avLst/>
              </a:prstGeom>
              <a:solidFill>
                <a:sysClr val="window" lastClr="FFFFFF"/>
              </a:solidFill>
              <a:ln w="28575">
                <a:solidFill>
                  <a:sysClr val="window" lastClr="FFFFFF">
                    <a:lumMod val="95000"/>
                  </a:sysClr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defTabSz="914110" latinLnBrk="1">
                  <a:lnSpc>
                    <a:spcPct val="80000"/>
                  </a:lnSpc>
                  <a:defRPr/>
                </a:pPr>
                <a:endParaRPr kumimoji="1" lang="zh-CN" altLang="zh-CN" sz="1100" b="1" kern="0">
                  <a:solidFill>
                    <a:srgbClr val="CCCC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230" name="AutoShape 93"/>
              <p:cNvCxnSpPr>
                <a:cxnSpLocks noChangeAspect="1" noChangeShapeType="1"/>
                <a:stCxn id="219" idx="7"/>
                <a:endCxn id="220" idx="3"/>
              </p:cNvCxnSpPr>
              <p:nvPr/>
            </p:nvCxnSpPr>
            <p:spPr bwMode="auto">
              <a:xfrm flipV="1">
                <a:off x="2057" y="665"/>
                <a:ext cx="59" cy="87"/>
              </a:xfrm>
              <a:prstGeom prst="straightConnector1">
                <a:avLst/>
              </a:prstGeom>
              <a:grpFill/>
              <a:ln w="9525">
                <a:solidFill>
                  <a:sysClr val="windowText" lastClr="000000">
                    <a:alpha val="50195"/>
                  </a:sysClr>
                </a:solidFill>
                <a:round/>
                <a:headEnd/>
                <a:tailEnd/>
              </a:ln>
            </p:spPr>
          </p:cxnSp>
          <p:cxnSp>
            <p:nvCxnSpPr>
              <p:cNvPr id="231" name="AutoShape 94"/>
              <p:cNvCxnSpPr>
                <a:cxnSpLocks noChangeAspect="1" noChangeShapeType="1"/>
                <a:stCxn id="225" idx="1"/>
                <a:endCxn id="219" idx="5"/>
              </p:cNvCxnSpPr>
              <p:nvPr/>
            </p:nvCxnSpPr>
            <p:spPr bwMode="auto">
              <a:xfrm flipH="1" flipV="1">
                <a:off x="2057" y="801"/>
                <a:ext cx="59" cy="87"/>
              </a:xfrm>
              <a:prstGeom prst="straightConnector1">
                <a:avLst/>
              </a:prstGeom>
              <a:grpFill/>
              <a:ln w="9525">
                <a:solidFill>
                  <a:sysClr val="windowText" lastClr="000000">
                    <a:alpha val="50195"/>
                  </a:sysClr>
                </a:solidFill>
                <a:round/>
                <a:headEnd/>
                <a:tailEnd/>
              </a:ln>
            </p:spPr>
          </p:cxnSp>
          <p:sp>
            <p:nvSpPr>
              <p:cNvPr id="232" name="Oval 95"/>
              <p:cNvSpPr>
                <a:spLocks noChangeAspect="1" noChangeArrowheads="1"/>
              </p:cNvSpPr>
              <p:nvPr/>
            </p:nvSpPr>
            <p:spPr bwMode="auto">
              <a:xfrm>
                <a:off x="2518" y="890"/>
                <a:ext cx="45" cy="45"/>
              </a:xfrm>
              <a:prstGeom prst="ellipse">
                <a:avLst/>
              </a:prstGeom>
              <a:solidFill>
                <a:sysClr val="window" lastClr="FFFFFF"/>
              </a:solidFill>
              <a:ln w="28575">
                <a:solidFill>
                  <a:sysClr val="window" lastClr="FFFFFF">
                    <a:lumMod val="95000"/>
                  </a:sysClr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defTabSz="914110" latinLnBrk="1">
                  <a:lnSpc>
                    <a:spcPct val="80000"/>
                  </a:lnSpc>
                  <a:defRPr/>
                </a:pPr>
                <a:endParaRPr kumimoji="1" lang="zh-CN" altLang="zh-CN" sz="1100" b="1" kern="0">
                  <a:solidFill>
                    <a:srgbClr val="CCCC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233" name="AutoShape 96"/>
              <p:cNvCxnSpPr>
                <a:cxnSpLocks noChangeAspect="1" noChangeShapeType="1"/>
                <a:stCxn id="225" idx="6"/>
                <a:endCxn id="228" idx="2"/>
              </p:cNvCxnSpPr>
              <p:nvPr/>
            </p:nvCxnSpPr>
            <p:spPr bwMode="auto">
              <a:xfrm>
                <a:off x="2163" y="913"/>
                <a:ext cx="74" cy="0"/>
              </a:xfrm>
              <a:prstGeom prst="straightConnector1">
                <a:avLst/>
              </a:prstGeom>
              <a:grpFill/>
              <a:ln w="9525">
                <a:solidFill>
                  <a:sysClr val="windowText" lastClr="000000">
                    <a:alpha val="50195"/>
                  </a:sysClr>
                </a:solidFill>
                <a:round/>
                <a:headEnd/>
                <a:tailEnd/>
              </a:ln>
            </p:spPr>
          </p:cxnSp>
          <p:cxnSp>
            <p:nvCxnSpPr>
              <p:cNvPr id="234" name="AutoShape 97"/>
              <p:cNvCxnSpPr>
                <a:cxnSpLocks noChangeAspect="1" noChangeShapeType="1"/>
                <a:stCxn id="228" idx="6"/>
                <a:endCxn id="229" idx="2"/>
              </p:cNvCxnSpPr>
              <p:nvPr/>
            </p:nvCxnSpPr>
            <p:spPr bwMode="auto">
              <a:xfrm>
                <a:off x="2300" y="913"/>
                <a:ext cx="73" cy="0"/>
              </a:xfrm>
              <a:prstGeom prst="straightConnector1">
                <a:avLst/>
              </a:prstGeom>
              <a:grpFill/>
              <a:ln w="9525">
                <a:solidFill>
                  <a:sysClr val="windowText" lastClr="000000">
                    <a:alpha val="50195"/>
                  </a:sysClr>
                </a:solidFill>
                <a:round/>
                <a:headEnd/>
                <a:tailEnd/>
              </a:ln>
            </p:spPr>
          </p:cxnSp>
          <p:cxnSp>
            <p:nvCxnSpPr>
              <p:cNvPr id="235" name="AutoShape 98"/>
              <p:cNvCxnSpPr>
                <a:cxnSpLocks noChangeAspect="1" noChangeShapeType="1"/>
                <a:stCxn id="229" idx="6"/>
                <a:endCxn id="232" idx="2"/>
              </p:cNvCxnSpPr>
              <p:nvPr/>
            </p:nvCxnSpPr>
            <p:spPr bwMode="auto">
              <a:xfrm>
                <a:off x="2436" y="913"/>
                <a:ext cx="73" cy="0"/>
              </a:xfrm>
              <a:prstGeom prst="straightConnector1">
                <a:avLst/>
              </a:prstGeom>
              <a:grpFill/>
              <a:ln w="9525">
                <a:solidFill>
                  <a:sysClr val="windowText" lastClr="000000">
                    <a:alpha val="50195"/>
                  </a:sysClr>
                </a:solidFill>
                <a:round/>
                <a:headEnd/>
                <a:tailEnd/>
              </a:ln>
            </p:spPr>
          </p:cxnSp>
          <p:cxnSp>
            <p:nvCxnSpPr>
              <p:cNvPr id="236" name="AutoShape 99"/>
              <p:cNvCxnSpPr>
                <a:cxnSpLocks noChangeAspect="1" noChangeShapeType="1"/>
                <a:stCxn id="220" idx="5"/>
                <a:endCxn id="226" idx="1"/>
              </p:cNvCxnSpPr>
              <p:nvPr/>
            </p:nvCxnSpPr>
            <p:spPr bwMode="auto">
              <a:xfrm>
                <a:off x="2147" y="665"/>
                <a:ext cx="60" cy="87"/>
              </a:xfrm>
              <a:prstGeom prst="straightConnector1">
                <a:avLst/>
              </a:prstGeom>
              <a:grpFill/>
              <a:ln w="9525">
                <a:solidFill>
                  <a:sysClr val="windowText" lastClr="000000">
                    <a:alpha val="50195"/>
                  </a:sysClr>
                </a:solidFill>
                <a:round/>
                <a:headEnd/>
                <a:tailEnd/>
              </a:ln>
            </p:spPr>
          </p:cxnSp>
          <p:cxnSp>
            <p:nvCxnSpPr>
              <p:cNvPr id="237" name="AutoShape 100"/>
              <p:cNvCxnSpPr>
                <a:cxnSpLocks noChangeAspect="1" noChangeShapeType="1"/>
                <a:stCxn id="220" idx="6"/>
                <a:endCxn id="222" idx="2"/>
              </p:cNvCxnSpPr>
              <p:nvPr/>
            </p:nvCxnSpPr>
            <p:spPr bwMode="auto">
              <a:xfrm>
                <a:off x="2163" y="641"/>
                <a:ext cx="74" cy="0"/>
              </a:xfrm>
              <a:prstGeom prst="straightConnector1">
                <a:avLst/>
              </a:prstGeom>
              <a:grpFill/>
              <a:ln w="9525">
                <a:solidFill>
                  <a:sysClr val="windowText" lastClr="000000">
                    <a:alpha val="50195"/>
                  </a:sysClr>
                </a:solidFill>
                <a:round/>
                <a:headEnd/>
                <a:tailEnd/>
              </a:ln>
            </p:spPr>
          </p:cxnSp>
          <p:cxnSp>
            <p:nvCxnSpPr>
              <p:cNvPr id="238" name="AutoShape 101"/>
              <p:cNvCxnSpPr>
                <a:cxnSpLocks noChangeAspect="1" noChangeShapeType="1"/>
                <a:stCxn id="222" idx="6"/>
                <a:endCxn id="224" idx="2"/>
              </p:cNvCxnSpPr>
              <p:nvPr/>
            </p:nvCxnSpPr>
            <p:spPr bwMode="auto">
              <a:xfrm>
                <a:off x="2300" y="641"/>
                <a:ext cx="209" cy="0"/>
              </a:xfrm>
              <a:prstGeom prst="straightConnector1">
                <a:avLst/>
              </a:prstGeom>
              <a:grpFill/>
              <a:ln w="9525">
                <a:solidFill>
                  <a:sysClr val="windowText" lastClr="000000">
                    <a:alpha val="50195"/>
                  </a:sysClr>
                </a:solidFill>
                <a:round/>
                <a:headEnd/>
                <a:tailEnd/>
              </a:ln>
            </p:spPr>
          </p:cxnSp>
          <p:cxnSp>
            <p:nvCxnSpPr>
              <p:cNvPr id="239" name="AutoShape 102"/>
              <p:cNvCxnSpPr>
                <a:cxnSpLocks noChangeAspect="1" noChangeShapeType="1"/>
                <a:stCxn id="224" idx="6"/>
                <a:endCxn id="227" idx="2"/>
              </p:cNvCxnSpPr>
              <p:nvPr/>
            </p:nvCxnSpPr>
            <p:spPr bwMode="auto">
              <a:xfrm>
                <a:off x="2572" y="641"/>
                <a:ext cx="73" cy="136"/>
              </a:xfrm>
              <a:prstGeom prst="straightConnector1">
                <a:avLst/>
              </a:prstGeom>
              <a:grpFill/>
              <a:ln w="9525">
                <a:solidFill>
                  <a:sysClr val="windowText" lastClr="000000">
                    <a:alpha val="50195"/>
                  </a:sysClr>
                </a:solidFill>
                <a:round/>
                <a:headEnd/>
                <a:tailEnd/>
              </a:ln>
            </p:spPr>
          </p:cxnSp>
          <p:cxnSp>
            <p:nvCxnSpPr>
              <p:cNvPr id="240" name="AutoShape 103"/>
              <p:cNvCxnSpPr>
                <a:cxnSpLocks noChangeAspect="1" noChangeShapeType="1"/>
                <a:stCxn id="226" idx="6"/>
                <a:endCxn id="223" idx="2"/>
              </p:cNvCxnSpPr>
              <p:nvPr/>
            </p:nvCxnSpPr>
            <p:spPr bwMode="auto">
              <a:xfrm>
                <a:off x="2254" y="777"/>
                <a:ext cx="74" cy="0"/>
              </a:xfrm>
              <a:prstGeom prst="straightConnector1">
                <a:avLst/>
              </a:prstGeom>
              <a:grpFill/>
              <a:ln w="9525">
                <a:solidFill>
                  <a:sysClr val="windowText" lastClr="000000">
                    <a:alpha val="50195"/>
                  </a:sysClr>
                </a:solidFill>
                <a:round/>
                <a:headEnd/>
                <a:tailEnd/>
              </a:ln>
            </p:spPr>
          </p:cxnSp>
          <p:cxnSp>
            <p:nvCxnSpPr>
              <p:cNvPr id="241" name="AutoShape 104"/>
              <p:cNvCxnSpPr>
                <a:cxnSpLocks noChangeAspect="1" noChangeShapeType="1"/>
                <a:stCxn id="223" idx="6"/>
                <a:endCxn id="221" idx="2"/>
              </p:cNvCxnSpPr>
              <p:nvPr/>
            </p:nvCxnSpPr>
            <p:spPr bwMode="auto">
              <a:xfrm>
                <a:off x="2391" y="777"/>
                <a:ext cx="73" cy="0"/>
              </a:xfrm>
              <a:prstGeom prst="straightConnector1">
                <a:avLst/>
              </a:prstGeom>
              <a:grpFill/>
              <a:ln w="9525">
                <a:solidFill>
                  <a:sysClr val="windowText" lastClr="000000">
                    <a:alpha val="50195"/>
                  </a:sysClr>
                </a:solidFill>
                <a:round/>
                <a:headEnd/>
                <a:tailEnd/>
              </a:ln>
            </p:spPr>
          </p:cxnSp>
          <p:cxnSp>
            <p:nvCxnSpPr>
              <p:cNvPr id="242" name="AutoShape 105"/>
              <p:cNvCxnSpPr>
                <a:cxnSpLocks noChangeAspect="1" noChangeShapeType="1"/>
                <a:stCxn id="232" idx="6"/>
                <a:endCxn id="227" idx="2"/>
              </p:cNvCxnSpPr>
              <p:nvPr/>
            </p:nvCxnSpPr>
            <p:spPr bwMode="auto">
              <a:xfrm flipV="1">
                <a:off x="2572" y="777"/>
                <a:ext cx="73" cy="136"/>
              </a:xfrm>
              <a:prstGeom prst="straightConnector1">
                <a:avLst/>
              </a:prstGeom>
              <a:grpFill/>
              <a:ln w="9525">
                <a:solidFill>
                  <a:sysClr val="windowText" lastClr="000000">
                    <a:alpha val="50195"/>
                  </a:sysClr>
                </a:solidFill>
                <a:round/>
                <a:headEnd/>
                <a:tailEnd/>
              </a:ln>
            </p:spPr>
          </p:cxnSp>
          <p:cxnSp>
            <p:nvCxnSpPr>
              <p:cNvPr id="243" name="AutoShape 106"/>
              <p:cNvCxnSpPr>
                <a:cxnSpLocks noChangeAspect="1" noChangeShapeType="1"/>
                <a:stCxn id="221" idx="6"/>
                <a:endCxn id="227" idx="2"/>
              </p:cNvCxnSpPr>
              <p:nvPr/>
            </p:nvCxnSpPr>
            <p:spPr bwMode="auto">
              <a:xfrm>
                <a:off x="2527" y="777"/>
                <a:ext cx="118" cy="0"/>
              </a:xfrm>
              <a:prstGeom prst="straightConnector1">
                <a:avLst/>
              </a:prstGeom>
              <a:grpFill/>
              <a:ln w="9525">
                <a:solidFill>
                  <a:sysClr val="windowText" lastClr="000000">
                    <a:alpha val="50195"/>
                  </a:sysClr>
                </a:solidFill>
                <a:round/>
                <a:headEnd/>
                <a:tailEnd/>
              </a:ln>
            </p:spPr>
          </p:cxnSp>
        </p:grpSp>
        <p:cxnSp>
          <p:nvCxnSpPr>
            <p:cNvPr id="38" name="AutoShape 191"/>
            <p:cNvCxnSpPr>
              <a:cxnSpLocks noChangeAspect="1" noChangeShapeType="1"/>
            </p:cNvCxnSpPr>
            <p:nvPr/>
          </p:nvCxnSpPr>
          <p:spPr bwMode="auto">
            <a:xfrm rot="16200000" flipV="1">
              <a:off x="5782564" y="2299341"/>
              <a:ext cx="1054782" cy="313703"/>
            </a:xfrm>
            <a:prstGeom prst="straightConnector1">
              <a:avLst/>
            </a:prstGeom>
            <a:noFill/>
            <a:ln w="28575">
              <a:solidFill>
                <a:sysClr val="window" lastClr="FFFFFF">
                  <a:lumMod val="65000"/>
                </a:sysClr>
              </a:solidFill>
              <a:round/>
              <a:headEnd/>
              <a:tailEnd/>
            </a:ln>
          </p:spPr>
        </p:cxnSp>
        <p:cxnSp>
          <p:nvCxnSpPr>
            <p:cNvPr id="39" name="AutoShape 191"/>
            <p:cNvCxnSpPr>
              <a:cxnSpLocks noChangeAspect="1" noChangeShapeType="1"/>
            </p:cNvCxnSpPr>
            <p:nvPr/>
          </p:nvCxnSpPr>
          <p:spPr bwMode="auto">
            <a:xfrm rot="16200000" flipV="1">
              <a:off x="6420648" y="1937542"/>
              <a:ext cx="1054782" cy="1037301"/>
            </a:xfrm>
            <a:prstGeom prst="straightConnector1">
              <a:avLst/>
            </a:prstGeom>
            <a:noFill/>
            <a:ln w="28575">
              <a:solidFill>
                <a:sysClr val="window" lastClr="FFFFFF">
                  <a:lumMod val="65000"/>
                </a:sysClr>
              </a:solidFill>
              <a:round/>
              <a:headEnd/>
              <a:tailEnd/>
            </a:ln>
          </p:spPr>
        </p:cxnSp>
        <p:grpSp>
          <p:nvGrpSpPr>
            <p:cNvPr id="40" name="Group 80"/>
            <p:cNvGrpSpPr>
              <a:grpSpLocks noChangeAspect="1"/>
            </p:cNvGrpSpPr>
            <p:nvPr/>
          </p:nvGrpSpPr>
          <p:grpSpPr bwMode="auto">
            <a:xfrm>
              <a:off x="428596" y="4357694"/>
              <a:ext cx="1214446" cy="604430"/>
              <a:chOff x="1927" y="572"/>
              <a:chExt cx="862" cy="409"/>
            </a:xfrm>
            <a:solidFill>
              <a:srgbClr val="9BBB59"/>
            </a:solidFill>
          </p:grpSpPr>
          <p:sp>
            <p:nvSpPr>
              <p:cNvPr id="192" name="AutoShape 81"/>
              <p:cNvSpPr>
                <a:spLocks noChangeAspect="1" noChangeArrowheads="1"/>
              </p:cNvSpPr>
              <p:nvPr/>
            </p:nvSpPr>
            <p:spPr bwMode="auto">
              <a:xfrm>
                <a:off x="1927" y="572"/>
                <a:ext cx="862" cy="409"/>
              </a:xfrm>
              <a:prstGeom prst="roundRect">
                <a:avLst>
                  <a:gd name="adj" fmla="val 15177"/>
                </a:avLst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defTabSz="914110" latinLnBrk="1">
                  <a:lnSpc>
                    <a:spcPct val="120000"/>
                  </a:lnSpc>
                  <a:defRPr/>
                </a:pPr>
                <a:endParaRPr kumimoji="1" lang="zh-CN" altLang="zh-CN" sz="800" b="1" kern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93" name="Oval 82"/>
              <p:cNvSpPr>
                <a:spLocks noChangeAspect="1" noChangeArrowheads="1"/>
              </p:cNvSpPr>
              <p:nvPr/>
            </p:nvSpPr>
            <p:spPr bwMode="auto">
              <a:xfrm>
                <a:off x="2019" y="754"/>
                <a:ext cx="45" cy="45"/>
              </a:xfrm>
              <a:prstGeom prst="ellipse">
                <a:avLst/>
              </a:prstGeom>
              <a:solidFill>
                <a:sysClr val="window" lastClr="FFFFFF"/>
              </a:solidFill>
              <a:ln w="28575">
                <a:solidFill>
                  <a:sysClr val="window" lastClr="FFFFFF">
                    <a:lumMod val="95000"/>
                  </a:sysClr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defTabSz="914110" latinLnBrk="1">
                  <a:lnSpc>
                    <a:spcPct val="80000"/>
                  </a:lnSpc>
                  <a:defRPr/>
                </a:pPr>
                <a:endParaRPr kumimoji="1" lang="zh-CN" altLang="zh-CN" sz="1100" b="1" kern="0">
                  <a:solidFill>
                    <a:srgbClr val="CCCC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94" name="Oval 83"/>
              <p:cNvSpPr>
                <a:spLocks noChangeAspect="1" noChangeArrowheads="1"/>
              </p:cNvSpPr>
              <p:nvPr/>
            </p:nvSpPr>
            <p:spPr bwMode="auto">
              <a:xfrm>
                <a:off x="2109" y="618"/>
                <a:ext cx="45" cy="45"/>
              </a:xfrm>
              <a:prstGeom prst="ellipse">
                <a:avLst/>
              </a:prstGeom>
              <a:solidFill>
                <a:sysClr val="window" lastClr="FFFFFF"/>
              </a:solidFill>
              <a:ln w="28575">
                <a:solidFill>
                  <a:sysClr val="window" lastClr="FFFFFF">
                    <a:lumMod val="95000"/>
                  </a:sysClr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defTabSz="914110" latinLnBrk="1">
                  <a:lnSpc>
                    <a:spcPct val="80000"/>
                  </a:lnSpc>
                  <a:defRPr/>
                </a:pPr>
                <a:endParaRPr kumimoji="1" lang="zh-CN" altLang="zh-CN" sz="1100" b="1" kern="0">
                  <a:solidFill>
                    <a:srgbClr val="CCCC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95" name="Oval 84"/>
              <p:cNvSpPr>
                <a:spLocks noChangeAspect="1" noChangeArrowheads="1"/>
              </p:cNvSpPr>
              <p:nvPr/>
            </p:nvSpPr>
            <p:spPr bwMode="auto">
              <a:xfrm>
                <a:off x="2473" y="754"/>
                <a:ext cx="45" cy="45"/>
              </a:xfrm>
              <a:prstGeom prst="ellipse">
                <a:avLst/>
              </a:prstGeom>
              <a:solidFill>
                <a:sysClr val="window" lastClr="FFFFFF"/>
              </a:solidFill>
              <a:ln w="28575">
                <a:solidFill>
                  <a:sysClr val="window" lastClr="FFFFFF">
                    <a:lumMod val="95000"/>
                  </a:sysClr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defTabSz="914110" latinLnBrk="1">
                  <a:lnSpc>
                    <a:spcPct val="80000"/>
                  </a:lnSpc>
                  <a:defRPr/>
                </a:pPr>
                <a:endParaRPr kumimoji="1" lang="zh-CN" altLang="zh-CN" sz="1100" b="1" kern="0">
                  <a:solidFill>
                    <a:srgbClr val="CCCC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96" name="Oval 85"/>
              <p:cNvSpPr>
                <a:spLocks noChangeAspect="1" noChangeArrowheads="1"/>
              </p:cNvSpPr>
              <p:nvPr/>
            </p:nvSpPr>
            <p:spPr bwMode="auto">
              <a:xfrm>
                <a:off x="2246" y="618"/>
                <a:ext cx="45" cy="45"/>
              </a:xfrm>
              <a:prstGeom prst="ellipse">
                <a:avLst/>
              </a:prstGeom>
              <a:solidFill>
                <a:sysClr val="window" lastClr="FFFFFF"/>
              </a:solidFill>
              <a:ln w="28575">
                <a:solidFill>
                  <a:sysClr val="window" lastClr="FFFFFF">
                    <a:lumMod val="95000"/>
                  </a:sysClr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defTabSz="914110" latinLnBrk="1">
                  <a:lnSpc>
                    <a:spcPct val="80000"/>
                  </a:lnSpc>
                  <a:defRPr/>
                </a:pPr>
                <a:endParaRPr kumimoji="1" lang="zh-CN" altLang="zh-CN" sz="1100" b="1" kern="0">
                  <a:solidFill>
                    <a:srgbClr val="CCCC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97" name="Oval 86"/>
              <p:cNvSpPr>
                <a:spLocks noChangeAspect="1" noChangeArrowheads="1"/>
              </p:cNvSpPr>
              <p:nvPr/>
            </p:nvSpPr>
            <p:spPr bwMode="auto">
              <a:xfrm>
                <a:off x="2337" y="754"/>
                <a:ext cx="45" cy="45"/>
              </a:xfrm>
              <a:prstGeom prst="ellipse">
                <a:avLst/>
              </a:prstGeom>
              <a:solidFill>
                <a:sysClr val="window" lastClr="FFFFFF"/>
              </a:solidFill>
              <a:ln w="28575">
                <a:solidFill>
                  <a:sysClr val="window" lastClr="FFFFFF">
                    <a:lumMod val="95000"/>
                  </a:sysClr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defTabSz="914110" latinLnBrk="1">
                  <a:lnSpc>
                    <a:spcPct val="80000"/>
                  </a:lnSpc>
                  <a:defRPr/>
                </a:pPr>
                <a:endParaRPr kumimoji="1" lang="zh-CN" altLang="zh-CN" sz="1100" b="1" kern="0">
                  <a:solidFill>
                    <a:srgbClr val="CCCC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98" name="Oval 87"/>
              <p:cNvSpPr>
                <a:spLocks noChangeAspect="1" noChangeArrowheads="1"/>
              </p:cNvSpPr>
              <p:nvPr/>
            </p:nvSpPr>
            <p:spPr bwMode="auto">
              <a:xfrm>
                <a:off x="2518" y="618"/>
                <a:ext cx="45" cy="45"/>
              </a:xfrm>
              <a:prstGeom prst="ellipse">
                <a:avLst/>
              </a:prstGeom>
              <a:solidFill>
                <a:sysClr val="window" lastClr="FFFFFF"/>
              </a:solidFill>
              <a:ln w="28575">
                <a:solidFill>
                  <a:sysClr val="window" lastClr="FFFFFF">
                    <a:lumMod val="95000"/>
                  </a:sysClr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defTabSz="914110" latinLnBrk="1">
                  <a:lnSpc>
                    <a:spcPct val="80000"/>
                  </a:lnSpc>
                  <a:defRPr/>
                </a:pPr>
                <a:endParaRPr kumimoji="1" lang="zh-CN" altLang="zh-CN" sz="1100" b="1" kern="0">
                  <a:solidFill>
                    <a:srgbClr val="CCCC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99" name="Oval 88"/>
              <p:cNvSpPr>
                <a:spLocks noChangeAspect="1" noChangeArrowheads="1"/>
              </p:cNvSpPr>
              <p:nvPr/>
            </p:nvSpPr>
            <p:spPr bwMode="auto">
              <a:xfrm>
                <a:off x="2109" y="890"/>
                <a:ext cx="45" cy="45"/>
              </a:xfrm>
              <a:prstGeom prst="ellipse">
                <a:avLst/>
              </a:prstGeom>
              <a:solidFill>
                <a:sysClr val="window" lastClr="FFFFFF"/>
              </a:solidFill>
              <a:ln w="28575">
                <a:solidFill>
                  <a:sysClr val="window" lastClr="FFFFFF">
                    <a:lumMod val="95000"/>
                  </a:sysClr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defTabSz="914110" latinLnBrk="1">
                  <a:lnSpc>
                    <a:spcPct val="80000"/>
                  </a:lnSpc>
                  <a:defRPr/>
                </a:pPr>
                <a:endParaRPr kumimoji="1" lang="zh-CN" altLang="zh-CN" sz="1100" b="1" kern="0">
                  <a:solidFill>
                    <a:srgbClr val="CCCC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00" name="Oval 89"/>
              <p:cNvSpPr>
                <a:spLocks noChangeAspect="1" noChangeArrowheads="1"/>
              </p:cNvSpPr>
              <p:nvPr/>
            </p:nvSpPr>
            <p:spPr bwMode="auto">
              <a:xfrm>
                <a:off x="2200" y="754"/>
                <a:ext cx="45" cy="45"/>
              </a:xfrm>
              <a:prstGeom prst="ellipse">
                <a:avLst/>
              </a:prstGeom>
              <a:solidFill>
                <a:sysClr val="window" lastClr="FFFFFF"/>
              </a:solidFill>
              <a:ln w="28575">
                <a:solidFill>
                  <a:sysClr val="window" lastClr="FFFFFF">
                    <a:lumMod val="95000"/>
                  </a:sysClr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defTabSz="914110" latinLnBrk="1">
                  <a:lnSpc>
                    <a:spcPct val="80000"/>
                  </a:lnSpc>
                  <a:defRPr/>
                </a:pPr>
                <a:endParaRPr kumimoji="1" lang="zh-CN" altLang="zh-CN" sz="1100" b="1" kern="0">
                  <a:solidFill>
                    <a:srgbClr val="CCCC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01" name="Oval 90"/>
              <p:cNvSpPr>
                <a:spLocks noChangeAspect="1" noChangeArrowheads="1"/>
              </p:cNvSpPr>
              <p:nvPr/>
            </p:nvSpPr>
            <p:spPr bwMode="auto">
              <a:xfrm>
                <a:off x="2654" y="754"/>
                <a:ext cx="45" cy="45"/>
              </a:xfrm>
              <a:prstGeom prst="ellipse">
                <a:avLst/>
              </a:prstGeom>
              <a:solidFill>
                <a:sysClr val="window" lastClr="FFFFFF"/>
              </a:solidFill>
              <a:ln w="28575">
                <a:solidFill>
                  <a:sysClr val="window" lastClr="FFFFFF">
                    <a:lumMod val="95000"/>
                  </a:sysClr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defTabSz="914110" latinLnBrk="1">
                  <a:lnSpc>
                    <a:spcPct val="80000"/>
                  </a:lnSpc>
                  <a:defRPr/>
                </a:pPr>
                <a:endParaRPr kumimoji="1" lang="zh-CN" altLang="zh-CN" sz="1100" b="1" kern="0">
                  <a:solidFill>
                    <a:srgbClr val="CCCC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02" name="Oval 91"/>
              <p:cNvSpPr>
                <a:spLocks noChangeAspect="1" noChangeArrowheads="1"/>
              </p:cNvSpPr>
              <p:nvPr/>
            </p:nvSpPr>
            <p:spPr bwMode="auto">
              <a:xfrm>
                <a:off x="2246" y="890"/>
                <a:ext cx="45" cy="45"/>
              </a:xfrm>
              <a:prstGeom prst="ellipse">
                <a:avLst/>
              </a:prstGeom>
              <a:solidFill>
                <a:sysClr val="window" lastClr="FFFFFF"/>
              </a:solidFill>
              <a:ln w="28575">
                <a:solidFill>
                  <a:sysClr val="window" lastClr="FFFFFF">
                    <a:lumMod val="95000"/>
                  </a:sysClr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defTabSz="914110" latinLnBrk="1">
                  <a:lnSpc>
                    <a:spcPct val="80000"/>
                  </a:lnSpc>
                  <a:defRPr/>
                </a:pPr>
                <a:endParaRPr kumimoji="1" lang="zh-CN" altLang="zh-CN" sz="1100" b="1" kern="0">
                  <a:solidFill>
                    <a:srgbClr val="CCCC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03" name="Oval 92"/>
              <p:cNvSpPr>
                <a:spLocks noChangeAspect="1" noChangeArrowheads="1"/>
              </p:cNvSpPr>
              <p:nvPr/>
            </p:nvSpPr>
            <p:spPr bwMode="auto">
              <a:xfrm>
                <a:off x="2382" y="890"/>
                <a:ext cx="45" cy="45"/>
              </a:xfrm>
              <a:prstGeom prst="ellipse">
                <a:avLst/>
              </a:prstGeom>
              <a:solidFill>
                <a:sysClr val="window" lastClr="FFFFFF"/>
              </a:solidFill>
              <a:ln w="28575">
                <a:solidFill>
                  <a:sysClr val="window" lastClr="FFFFFF">
                    <a:lumMod val="95000"/>
                  </a:sysClr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defTabSz="914110" latinLnBrk="1">
                  <a:lnSpc>
                    <a:spcPct val="80000"/>
                  </a:lnSpc>
                  <a:defRPr/>
                </a:pPr>
                <a:endParaRPr kumimoji="1" lang="zh-CN" altLang="zh-CN" sz="1100" b="1" kern="0">
                  <a:solidFill>
                    <a:srgbClr val="CCCC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204" name="AutoShape 93"/>
              <p:cNvCxnSpPr>
                <a:cxnSpLocks noChangeAspect="1" noChangeShapeType="1"/>
                <a:stCxn id="193" idx="7"/>
                <a:endCxn id="194" idx="3"/>
              </p:cNvCxnSpPr>
              <p:nvPr/>
            </p:nvCxnSpPr>
            <p:spPr bwMode="auto">
              <a:xfrm flipV="1">
                <a:off x="2057" y="665"/>
                <a:ext cx="59" cy="87"/>
              </a:xfrm>
              <a:prstGeom prst="straightConnector1">
                <a:avLst/>
              </a:prstGeom>
              <a:grpFill/>
              <a:ln w="9525">
                <a:solidFill>
                  <a:sysClr val="windowText" lastClr="000000">
                    <a:alpha val="50195"/>
                  </a:sysClr>
                </a:solidFill>
                <a:round/>
                <a:headEnd/>
                <a:tailEnd/>
              </a:ln>
            </p:spPr>
          </p:cxnSp>
          <p:cxnSp>
            <p:nvCxnSpPr>
              <p:cNvPr id="205" name="AutoShape 94"/>
              <p:cNvCxnSpPr>
                <a:cxnSpLocks noChangeAspect="1" noChangeShapeType="1"/>
                <a:stCxn id="199" idx="1"/>
                <a:endCxn id="193" idx="5"/>
              </p:cNvCxnSpPr>
              <p:nvPr/>
            </p:nvCxnSpPr>
            <p:spPr bwMode="auto">
              <a:xfrm flipH="1" flipV="1">
                <a:off x="2057" y="801"/>
                <a:ext cx="59" cy="87"/>
              </a:xfrm>
              <a:prstGeom prst="straightConnector1">
                <a:avLst/>
              </a:prstGeom>
              <a:grpFill/>
              <a:ln w="9525">
                <a:solidFill>
                  <a:sysClr val="windowText" lastClr="000000">
                    <a:alpha val="50195"/>
                  </a:sysClr>
                </a:solidFill>
                <a:round/>
                <a:headEnd/>
                <a:tailEnd/>
              </a:ln>
            </p:spPr>
          </p:cxnSp>
          <p:sp>
            <p:nvSpPr>
              <p:cNvPr id="206" name="Oval 95"/>
              <p:cNvSpPr>
                <a:spLocks noChangeAspect="1" noChangeArrowheads="1"/>
              </p:cNvSpPr>
              <p:nvPr/>
            </p:nvSpPr>
            <p:spPr bwMode="auto">
              <a:xfrm>
                <a:off x="2518" y="890"/>
                <a:ext cx="45" cy="45"/>
              </a:xfrm>
              <a:prstGeom prst="ellipse">
                <a:avLst/>
              </a:prstGeom>
              <a:solidFill>
                <a:sysClr val="window" lastClr="FFFFFF"/>
              </a:solidFill>
              <a:ln w="28575">
                <a:solidFill>
                  <a:sysClr val="window" lastClr="FFFFFF">
                    <a:lumMod val="95000"/>
                  </a:sysClr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defTabSz="914110" latinLnBrk="1">
                  <a:lnSpc>
                    <a:spcPct val="80000"/>
                  </a:lnSpc>
                  <a:defRPr/>
                </a:pPr>
                <a:endParaRPr kumimoji="1" lang="zh-CN" altLang="zh-CN" sz="1100" b="1" kern="0">
                  <a:solidFill>
                    <a:srgbClr val="CCCC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207" name="AutoShape 96"/>
              <p:cNvCxnSpPr>
                <a:cxnSpLocks noChangeAspect="1" noChangeShapeType="1"/>
                <a:stCxn id="199" idx="6"/>
                <a:endCxn id="202" idx="2"/>
              </p:cNvCxnSpPr>
              <p:nvPr/>
            </p:nvCxnSpPr>
            <p:spPr bwMode="auto">
              <a:xfrm>
                <a:off x="2163" y="913"/>
                <a:ext cx="74" cy="0"/>
              </a:xfrm>
              <a:prstGeom prst="straightConnector1">
                <a:avLst/>
              </a:prstGeom>
              <a:grpFill/>
              <a:ln w="9525">
                <a:solidFill>
                  <a:sysClr val="windowText" lastClr="000000">
                    <a:alpha val="50195"/>
                  </a:sysClr>
                </a:solidFill>
                <a:round/>
                <a:headEnd/>
                <a:tailEnd/>
              </a:ln>
            </p:spPr>
          </p:cxnSp>
          <p:cxnSp>
            <p:nvCxnSpPr>
              <p:cNvPr id="208" name="AutoShape 97"/>
              <p:cNvCxnSpPr>
                <a:cxnSpLocks noChangeAspect="1" noChangeShapeType="1"/>
                <a:stCxn id="202" idx="6"/>
                <a:endCxn id="203" idx="2"/>
              </p:cNvCxnSpPr>
              <p:nvPr/>
            </p:nvCxnSpPr>
            <p:spPr bwMode="auto">
              <a:xfrm>
                <a:off x="2300" y="913"/>
                <a:ext cx="73" cy="0"/>
              </a:xfrm>
              <a:prstGeom prst="straightConnector1">
                <a:avLst/>
              </a:prstGeom>
              <a:grpFill/>
              <a:ln w="9525">
                <a:solidFill>
                  <a:sysClr val="windowText" lastClr="000000">
                    <a:alpha val="50195"/>
                  </a:sysClr>
                </a:solidFill>
                <a:round/>
                <a:headEnd/>
                <a:tailEnd/>
              </a:ln>
            </p:spPr>
          </p:cxnSp>
          <p:cxnSp>
            <p:nvCxnSpPr>
              <p:cNvPr id="209" name="AutoShape 98"/>
              <p:cNvCxnSpPr>
                <a:cxnSpLocks noChangeAspect="1" noChangeShapeType="1"/>
                <a:stCxn id="203" idx="6"/>
                <a:endCxn id="206" idx="2"/>
              </p:cNvCxnSpPr>
              <p:nvPr/>
            </p:nvCxnSpPr>
            <p:spPr bwMode="auto">
              <a:xfrm>
                <a:off x="2436" y="913"/>
                <a:ext cx="73" cy="0"/>
              </a:xfrm>
              <a:prstGeom prst="straightConnector1">
                <a:avLst/>
              </a:prstGeom>
              <a:grpFill/>
              <a:ln w="9525">
                <a:solidFill>
                  <a:sysClr val="windowText" lastClr="000000">
                    <a:alpha val="50195"/>
                  </a:sysClr>
                </a:solidFill>
                <a:round/>
                <a:headEnd/>
                <a:tailEnd/>
              </a:ln>
            </p:spPr>
          </p:cxnSp>
          <p:cxnSp>
            <p:nvCxnSpPr>
              <p:cNvPr id="210" name="AutoShape 99"/>
              <p:cNvCxnSpPr>
                <a:cxnSpLocks noChangeAspect="1" noChangeShapeType="1"/>
                <a:stCxn id="194" idx="5"/>
                <a:endCxn id="200" idx="1"/>
              </p:cNvCxnSpPr>
              <p:nvPr/>
            </p:nvCxnSpPr>
            <p:spPr bwMode="auto">
              <a:xfrm>
                <a:off x="2147" y="665"/>
                <a:ext cx="60" cy="87"/>
              </a:xfrm>
              <a:prstGeom prst="straightConnector1">
                <a:avLst/>
              </a:prstGeom>
              <a:grpFill/>
              <a:ln w="9525">
                <a:solidFill>
                  <a:sysClr val="windowText" lastClr="000000">
                    <a:alpha val="50195"/>
                  </a:sysClr>
                </a:solidFill>
                <a:round/>
                <a:headEnd/>
                <a:tailEnd/>
              </a:ln>
            </p:spPr>
          </p:cxnSp>
          <p:cxnSp>
            <p:nvCxnSpPr>
              <p:cNvPr id="211" name="AutoShape 100"/>
              <p:cNvCxnSpPr>
                <a:cxnSpLocks noChangeAspect="1" noChangeShapeType="1"/>
                <a:stCxn id="194" idx="6"/>
                <a:endCxn id="196" idx="2"/>
              </p:cNvCxnSpPr>
              <p:nvPr/>
            </p:nvCxnSpPr>
            <p:spPr bwMode="auto">
              <a:xfrm>
                <a:off x="2163" y="641"/>
                <a:ext cx="74" cy="0"/>
              </a:xfrm>
              <a:prstGeom prst="straightConnector1">
                <a:avLst/>
              </a:prstGeom>
              <a:grpFill/>
              <a:ln w="9525">
                <a:solidFill>
                  <a:sysClr val="windowText" lastClr="000000">
                    <a:alpha val="50195"/>
                  </a:sysClr>
                </a:solidFill>
                <a:round/>
                <a:headEnd/>
                <a:tailEnd/>
              </a:ln>
            </p:spPr>
          </p:cxnSp>
          <p:cxnSp>
            <p:nvCxnSpPr>
              <p:cNvPr id="212" name="AutoShape 101"/>
              <p:cNvCxnSpPr>
                <a:cxnSpLocks noChangeAspect="1" noChangeShapeType="1"/>
                <a:stCxn id="196" idx="6"/>
                <a:endCxn id="198" idx="2"/>
              </p:cNvCxnSpPr>
              <p:nvPr/>
            </p:nvCxnSpPr>
            <p:spPr bwMode="auto">
              <a:xfrm>
                <a:off x="2300" y="641"/>
                <a:ext cx="209" cy="0"/>
              </a:xfrm>
              <a:prstGeom prst="straightConnector1">
                <a:avLst/>
              </a:prstGeom>
              <a:grpFill/>
              <a:ln w="9525">
                <a:solidFill>
                  <a:sysClr val="windowText" lastClr="000000">
                    <a:alpha val="50195"/>
                  </a:sysClr>
                </a:solidFill>
                <a:round/>
                <a:headEnd/>
                <a:tailEnd/>
              </a:ln>
            </p:spPr>
          </p:cxnSp>
          <p:cxnSp>
            <p:nvCxnSpPr>
              <p:cNvPr id="213" name="AutoShape 102"/>
              <p:cNvCxnSpPr>
                <a:cxnSpLocks noChangeAspect="1" noChangeShapeType="1"/>
                <a:stCxn id="198" idx="6"/>
                <a:endCxn id="201" idx="2"/>
              </p:cNvCxnSpPr>
              <p:nvPr/>
            </p:nvCxnSpPr>
            <p:spPr bwMode="auto">
              <a:xfrm>
                <a:off x="2572" y="641"/>
                <a:ext cx="73" cy="136"/>
              </a:xfrm>
              <a:prstGeom prst="straightConnector1">
                <a:avLst/>
              </a:prstGeom>
              <a:grpFill/>
              <a:ln w="9525">
                <a:solidFill>
                  <a:sysClr val="windowText" lastClr="000000">
                    <a:alpha val="50195"/>
                  </a:sysClr>
                </a:solidFill>
                <a:round/>
                <a:headEnd/>
                <a:tailEnd/>
              </a:ln>
            </p:spPr>
          </p:cxnSp>
          <p:cxnSp>
            <p:nvCxnSpPr>
              <p:cNvPr id="214" name="AutoShape 103"/>
              <p:cNvCxnSpPr>
                <a:cxnSpLocks noChangeAspect="1" noChangeShapeType="1"/>
                <a:stCxn id="200" idx="6"/>
                <a:endCxn id="197" idx="2"/>
              </p:cNvCxnSpPr>
              <p:nvPr/>
            </p:nvCxnSpPr>
            <p:spPr bwMode="auto">
              <a:xfrm>
                <a:off x="2254" y="777"/>
                <a:ext cx="74" cy="0"/>
              </a:xfrm>
              <a:prstGeom prst="straightConnector1">
                <a:avLst/>
              </a:prstGeom>
              <a:grpFill/>
              <a:ln w="9525">
                <a:solidFill>
                  <a:sysClr val="windowText" lastClr="000000">
                    <a:alpha val="50195"/>
                  </a:sysClr>
                </a:solidFill>
                <a:round/>
                <a:headEnd/>
                <a:tailEnd/>
              </a:ln>
            </p:spPr>
          </p:cxnSp>
          <p:cxnSp>
            <p:nvCxnSpPr>
              <p:cNvPr id="215" name="AutoShape 104"/>
              <p:cNvCxnSpPr>
                <a:cxnSpLocks noChangeAspect="1" noChangeShapeType="1"/>
                <a:stCxn id="197" idx="6"/>
                <a:endCxn id="195" idx="2"/>
              </p:cNvCxnSpPr>
              <p:nvPr/>
            </p:nvCxnSpPr>
            <p:spPr bwMode="auto">
              <a:xfrm>
                <a:off x="2391" y="777"/>
                <a:ext cx="73" cy="0"/>
              </a:xfrm>
              <a:prstGeom prst="straightConnector1">
                <a:avLst/>
              </a:prstGeom>
              <a:grpFill/>
              <a:ln w="9525">
                <a:solidFill>
                  <a:sysClr val="windowText" lastClr="000000">
                    <a:alpha val="50195"/>
                  </a:sysClr>
                </a:solidFill>
                <a:round/>
                <a:headEnd/>
                <a:tailEnd/>
              </a:ln>
            </p:spPr>
          </p:cxnSp>
          <p:cxnSp>
            <p:nvCxnSpPr>
              <p:cNvPr id="216" name="AutoShape 105"/>
              <p:cNvCxnSpPr>
                <a:cxnSpLocks noChangeAspect="1" noChangeShapeType="1"/>
                <a:stCxn id="206" idx="6"/>
                <a:endCxn id="201" idx="2"/>
              </p:cNvCxnSpPr>
              <p:nvPr/>
            </p:nvCxnSpPr>
            <p:spPr bwMode="auto">
              <a:xfrm flipV="1">
                <a:off x="2572" y="777"/>
                <a:ext cx="73" cy="136"/>
              </a:xfrm>
              <a:prstGeom prst="straightConnector1">
                <a:avLst/>
              </a:prstGeom>
              <a:grpFill/>
              <a:ln w="9525">
                <a:solidFill>
                  <a:sysClr val="windowText" lastClr="000000">
                    <a:alpha val="50195"/>
                  </a:sysClr>
                </a:solidFill>
                <a:round/>
                <a:headEnd/>
                <a:tailEnd/>
              </a:ln>
            </p:spPr>
          </p:cxnSp>
          <p:cxnSp>
            <p:nvCxnSpPr>
              <p:cNvPr id="217" name="AutoShape 106"/>
              <p:cNvCxnSpPr>
                <a:cxnSpLocks noChangeAspect="1" noChangeShapeType="1"/>
                <a:stCxn id="195" idx="6"/>
                <a:endCxn id="201" idx="2"/>
              </p:cNvCxnSpPr>
              <p:nvPr/>
            </p:nvCxnSpPr>
            <p:spPr bwMode="auto">
              <a:xfrm>
                <a:off x="2527" y="777"/>
                <a:ext cx="118" cy="0"/>
              </a:xfrm>
              <a:prstGeom prst="straightConnector1">
                <a:avLst/>
              </a:prstGeom>
              <a:grpFill/>
              <a:ln w="9525">
                <a:solidFill>
                  <a:sysClr val="windowText" lastClr="000000">
                    <a:alpha val="50195"/>
                  </a:sysClr>
                </a:solidFill>
                <a:round/>
                <a:headEnd/>
                <a:tailEnd/>
              </a:ln>
            </p:spPr>
          </p:cxnSp>
        </p:grpSp>
        <p:cxnSp>
          <p:nvCxnSpPr>
            <p:cNvPr id="41" name="AutoShape 190"/>
            <p:cNvCxnSpPr>
              <a:cxnSpLocks noChangeAspect="1" noChangeShapeType="1"/>
            </p:cNvCxnSpPr>
            <p:nvPr/>
          </p:nvCxnSpPr>
          <p:spPr bwMode="auto">
            <a:xfrm rot="5400000" flipH="1" flipV="1">
              <a:off x="67986" y="3861050"/>
              <a:ext cx="1335597" cy="328624"/>
            </a:xfrm>
            <a:prstGeom prst="straightConnector1">
              <a:avLst/>
            </a:prstGeom>
            <a:noFill/>
            <a:ln w="28575">
              <a:solidFill>
                <a:sysClr val="window" lastClr="FFFFFF">
                  <a:lumMod val="65000"/>
                </a:sysClr>
              </a:solidFill>
              <a:round/>
              <a:headEnd/>
              <a:tailEnd/>
            </a:ln>
          </p:spPr>
        </p:cxnSp>
        <p:cxnSp>
          <p:nvCxnSpPr>
            <p:cNvPr id="42" name="AutoShape 191"/>
            <p:cNvCxnSpPr>
              <a:cxnSpLocks noChangeAspect="1" noChangeShapeType="1"/>
              <a:endCxn id="323" idx="4"/>
            </p:cNvCxnSpPr>
            <p:nvPr/>
          </p:nvCxnSpPr>
          <p:spPr bwMode="auto">
            <a:xfrm rot="16200000" flipV="1">
              <a:off x="773307" y="3943993"/>
              <a:ext cx="1249501" cy="149407"/>
            </a:xfrm>
            <a:prstGeom prst="straightConnector1">
              <a:avLst/>
            </a:prstGeom>
            <a:noFill/>
            <a:ln w="28575">
              <a:solidFill>
                <a:sysClr val="window" lastClr="FFFFFF">
                  <a:lumMod val="65000"/>
                </a:sysClr>
              </a:solidFill>
              <a:round/>
              <a:headEnd/>
              <a:tailEnd/>
            </a:ln>
          </p:spPr>
        </p:cxnSp>
        <p:grpSp>
          <p:nvGrpSpPr>
            <p:cNvPr id="43" name="Group 80"/>
            <p:cNvGrpSpPr>
              <a:grpSpLocks noChangeAspect="1"/>
            </p:cNvGrpSpPr>
            <p:nvPr/>
          </p:nvGrpSpPr>
          <p:grpSpPr bwMode="auto">
            <a:xfrm>
              <a:off x="1785918" y="4357694"/>
              <a:ext cx="1214446" cy="604430"/>
              <a:chOff x="1927" y="572"/>
              <a:chExt cx="862" cy="409"/>
            </a:xfrm>
            <a:solidFill>
              <a:srgbClr val="9BBB59"/>
            </a:solidFill>
          </p:grpSpPr>
          <p:sp>
            <p:nvSpPr>
              <p:cNvPr id="166" name="AutoShape 81"/>
              <p:cNvSpPr>
                <a:spLocks noChangeAspect="1" noChangeArrowheads="1"/>
              </p:cNvSpPr>
              <p:nvPr/>
            </p:nvSpPr>
            <p:spPr bwMode="auto">
              <a:xfrm>
                <a:off x="1927" y="572"/>
                <a:ext cx="862" cy="409"/>
              </a:xfrm>
              <a:prstGeom prst="roundRect">
                <a:avLst>
                  <a:gd name="adj" fmla="val 15177"/>
                </a:avLst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defTabSz="914110" latinLnBrk="1">
                  <a:lnSpc>
                    <a:spcPct val="120000"/>
                  </a:lnSpc>
                  <a:defRPr/>
                </a:pPr>
                <a:endParaRPr kumimoji="1" lang="zh-CN" altLang="zh-CN" sz="800" b="1" kern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7" name="Oval 82"/>
              <p:cNvSpPr>
                <a:spLocks noChangeAspect="1" noChangeArrowheads="1"/>
              </p:cNvSpPr>
              <p:nvPr/>
            </p:nvSpPr>
            <p:spPr bwMode="auto">
              <a:xfrm>
                <a:off x="2019" y="754"/>
                <a:ext cx="45" cy="45"/>
              </a:xfrm>
              <a:prstGeom prst="ellipse">
                <a:avLst/>
              </a:prstGeom>
              <a:solidFill>
                <a:sysClr val="window" lastClr="FFFFFF"/>
              </a:solidFill>
              <a:ln w="28575">
                <a:solidFill>
                  <a:sysClr val="window" lastClr="FFFFFF">
                    <a:lumMod val="95000"/>
                  </a:sysClr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defTabSz="914110" latinLnBrk="1">
                  <a:lnSpc>
                    <a:spcPct val="80000"/>
                  </a:lnSpc>
                  <a:defRPr/>
                </a:pPr>
                <a:endParaRPr kumimoji="1" lang="zh-CN" altLang="zh-CN" sz="1100" b="1" kern="0">
                  <a:solidFill>
                    <a:srgbClr val="CCCC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8" name="Oval 83"/>
              <p:cNvSpPr>
                <a:spLocks noChangeAspect="1" noChangeArrowheads="1"/>
              </p:cNvSpPr>
              <p:nvPr/>
            </p:nvSpPr>
            <p:spPr bwMode="auto">
              <a:xfrm>
                <a:off x="2109" y="618"/>
                <a:ext cx="45" cy="45"/>
              </a:xfrm>
              <a:prstGeom prst="ellipse">
                <a:avLst/>
              </a:prstGeom>
              <a:solidFill>
                <a:sysClr val="window" lastClr="FFFFFF"/>
              </a:solidFill>
              <a:ln w="28575">
                <a:solidFill>
                  <a:sysClr val="window" lastClr="FFFFFF">
                    <a:lumMod val="95000"/>
                  </a:sysClr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defTabSz="914110" latinLnBrk="1">
                  <a:lnSpc>
                    <a:spcPct val="80000"/>
                  </a:lnSpc>
                  <a:defRPr/>
                </a:pPr>
                <a:endParaRPr kumimoji="1" lang="zh-CN" altLang="zh-CN" sz="1100" b="1" kern="0">
                  <a:solidFill>
                    <a:srgbClr val="CCCC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9" name="Oval 84"/>
              <p:cNvSpPr>
                <a:spLocks noChangeAspect="1" noChangeArrowheads="1"/>
              </p:cNvSpPr>
              <p:nvPr/>
            </p:nvSpPr>
            <p:spPr bwMode="auto">
              <a:xfrm>
                <a:off x="2473" y="754"/>
                <a:ext cx="45" cy="45"/>
              </a:xfrm>
              <a:prstGeom prst="ellipse">
                <a:avLst/>
              </a:prstGeom>
              <a:solidFill>
                <a:sysClr val="window" lastClr="FFFFFF"/>
              </a:solidFill>
              <a:ln w="28575">
                <a:solidFill>
                  <a:sysClr val="window" lastClr="FFFFFF">
                    <a:lumMod val="95000"/>
                  </a:sysClr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defTabSz="914110" latinLnBrk="1">
                  <a:lnSpc>
                    <a:spcPct val="80000"/>
                  </a:lnSpc>
                  <a:defRPr/>
                </a:pPr>
                <a:endParaRPr kumimoji="1" lang="zh-CN" altLang="zh-CN" sz="1100" b="1" kern="0">
                  <a:solidFill>
                    <a:srgbClr val="CCCC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70" name="Oval 85"/>
              <p:cNvSpPr>
                <a:spLocks noChangeAspect="1" noChangeArrowheads="1"/>
              </p:cNvSpPr>
              <p:nvPr/>
            </p:nvSpPr>
            <p:spPr bwMode="auto">
              <a:xfrm>
                <a:off x="2246" y="618"/>
                <a:ext cx="45" cy="45"/>
              </a:xfrm>
              <a:prstGeom prst="ellipse">
                <a:avLst/>
              </a:prstGeom>
              <a:solidFill>
                <a:sysClr val="window" lastClr="FFFFFF"/>
              </a:solidFill>
              <a:ln w="28575">
                <a:solidFill>
                  <a:sysClr val="window" lastClr="FFFFFF">
                    <a:lumMod val="95000"/>
                  </a:sysClr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defTabSz="914110" latinLnBrk="1">
                  <a:lnSpc>
                    <a:spcPct val="80000"/>
                  </a:lnSpc>
                  <a:defRPr/>
                </a:pPr>
                <a:endParaRPr kumimoji="1" lang="zh-CN" altLang="zh-CN" sz="1100" b="1" kern="0">
                  <a:solidFill>
                    <a:srgbClr val="CCCC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71" name="Oval 86"/>
              <p:cNvSpPr>
                <a:spLocks noChangeAspect="1" noChangeArrowheads="1"/>
              </p:cNvSpPr>
              <p:nvPr/>
            </p:nvSpPr>
            <p:spPr bwMode="auto">
              <a:xfrm>
                <a:off x="2337" y="754"/>
                <a:ext cx="45" cy="45"/>
              </a:xfrm>
              <a:prstGeom prst="ellipse">
                <a:avLst/>
              </a:prstGeom>
              <a:solidFill>
                <a:sysClr val="window" lastClr="FFFFFF"/>
              </a:solidFill>
              <a:ln w="28575">
                <a:solidFill>
                  <a:sysClr val="window" lastClr="FFFFFF">
                    <a:lumMod val="95000"/>
                  </a:sysClr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defTabSz="914110" latinLnBrk="1">
                  <a:lnSpc>
                    <a:spcPct val="80000"/>
                  </a:lnSpc>
                  <a:defRPr/>
                </a:pPr>
                <a:endParaRPr kumimoji="1" lang="zh-CN" altLang="zh-CN" sz="1100" b="1" kern="0">
                  <a:solidFill>
                    <a:srgbClr val="CCCC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72" name="Oval 87"/>
              <p:cNvSpPr>
                <a:spLocks noChangeAspect="1" noChangeArrowheads="1"/>
              </p:cNvSpPr>
              <p:nvPr/>
            </p:nvSpPr>
            <p:spPr bwMode="auto">
              <a:xfrm>
                <a:off x="2518" y="618"/>
                <a:ext cx="45" cy="45"/>
              </a:xfrm>
              <a:prstGeom prst="ellipse">
                <a:avLst/>
              </a:prstGeom>
              <a:solidFill>
                <a:sysClr val="window" lastClr="FFFFFF"/>
              </a:solidFill>
              <a:ln w="28575">
                <a:solidFill>
                  <a:sysClr val="window" lastClr="FFFFFF">
                    <a:lumMod val="95000"/>
                  </a:sysClr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defTabSz="914110" latinLnBrk="1">
                  <a:lnSpc>
                    <a:spcPct val="80000"/>
                  </a:lnSpc>
                  <a:defRPr/>
                </a:pPr>
                <a:endParaRPr kumimoji="1" lang="zh-CN" altLang="zh-CN" sz="1100" b="1" kern="0">
                  <a:solidFill>
                    <a:srgbClr val="CCCC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73" name="Oval 88"/>
              <p:cNvSpPr>
                <a:spLocks noChangeAspect="1" noChangeArrowheads="1"/>
              </p:cNvSpPr>
              <p:nvPr/>
            </p:nvSpPr>
            <p:spPr bwMode="auto">
              <a:xfrm>
                <a:off x="2109" y="890"/>
                <a:ext cx="45" cy="45"/>
              </a:xfrm>
              <a:prstGeom prst="ellipse">
                <a:avLst/>
              </a:prstGeom>
              <a:solidFill>
                <a:sysClr val="window" lastClr="FFFFFF"/>
              </a:solidFill>
              <a:ln w="28575">
                <a:solidFill>
                  <a:sysClr val="window" lastClr="FFFFFF">
                    <a:lumMod val="95000"/>
                  </a:sysClr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defTabSz="914110" latinLnBrk="1">
                  <a:lnSpc>
                    <a:spcPct val="80000"/>
                  </a:lnSpc>
                  <a:defRPr/>
                </a:pPr>
                <a:endParaRPr kumimoji="1" lang="zh-CN" altLang="zh-CN" sz="1100" b="1" kern="0">
                  <a:solidFill>
                    <a:srgbClr val="CCCC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74" name="Oval 89"/>
              <p:cNvSpPr>
                <a:spLocks noChangeAspect="1" noChangeArrowheads="1"/>
              </p:cNvSpPr>
              <p:nvPr/>
            </p:nvSpPr>
            <p:spPr bwMode="auto">
              <a:xfrm>
                <a:off x="2200" y="754"/>
                <a:ext cx="45" cy="45"/>
              </a:xfrm>
              <a:prstGeom prst="ellipse">
                <a:avLst/>
              </a:prstGeom>
              <a:solidFill>
                <a:sysClr val="window" lastClr="FFFFFF"/>
              </a:solidFill>
              <a:ln w="28575">
                <a:solidFill>
                  <a:sysClr val="window" lastClr="FFFFFF">
                    <a:lumMod val="95000"/>
                  </a:sysClr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defTabSz="914110" latinLnBrk="1">
                  <a:lnSpc>
                    <a:spcPct val="80000"/>
                  </a:lnSpc>
                  <a:defRPr/>
                </a:pPr>
                <a:endParaRPr kumimoji="1" lang="zh-CN" altLang="zh-CN" sz="1100" b="1" kern="0">
                  <a:solidFill>
                    <a:srgbClr val="CCCC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75" name="Oval 90"/>
              <p:cNvSpPr>
                <a:spLocks noChangeAspect="1" noChangeArrowheads="1"/>
              </p:cNvSpPr>
              <p:nvPr/>
            </p:nvSpPr>
            <p:spPr bwMode="auto">
              <a:xfrm>
                <a:off x="2654" y="754"/>
                <a:ext cx="45" cy="45"/>
              </a:xfrm>
              <a:prstGeom prst="ellipse">
                <a:avLst/>
              </a:prstGeom>
              <a:solidFill>
                <a:sysClr val="window" lastClr="FFFFFF"/>
              </a:solidFill>
              <a:ln w="28575">
                <a:solidFill>
                  <a:sysClr val="window" lastClr="FFFFFF">
                    <a:lumMod val="95000"/>
                  </a:sysClr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defTabSz="914110" latinLnBrk="1">
                  <a:lnSpc>
                    <a:spcPct val="80000"/>
                  </a:lnSpc>
                  <a:defRPr/>
                </a:pPr>
                <a:endParaRPr kumimoji="1" lang="zh-CN" altLang="zh-CN" sz="1100" b="1" kern="0">
                  <a:solidFill>
                    <a:srgbClr val="CCCC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76" name="Oval 91"/>
              <p:cNvSpPr>
                <a:spLocks noChangeAspect="1" noChangeArrowheads="1"/>
              </p:cNvSpPr>
              <p:nvPr/>
            </p:nvSpPr>
            <p:spPr bwMode="auto">
              <a:xfrm>
                <a:off x="2246" y="890"/>
                <a:ext cx="45" cy="45"/>
              </a:xfrm>
              <a:prstGeom prst="ellipse">
                <a:avLst/>
              </a:prstGeom>
              <a:solidFill>
                <a:sysClr val="window" lastClr="FFFFFF"/>
              </a:solidFill>
              <a:ln w="28575">
                <a:solidFill>
                  <a:sysClr val="window" lastClr="FFFFFF">
                    <a:lumMod val="95000"/>
                  </a:sysClr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defTabSz="914110" latinLnBrk="1">
                  <a:lnSpc>
                    <a:spcPct val="80000"/>
                  </a:lnSpc>
                  <a:defRPr/>
                </a:pPr>
                <a:endParaRPr kumimoji="1" lang="zh-CN" altLang="zh-CN" sz="1100" b="1" kern="0">
                  <a:solidFill>
                    <a:srgbClr val="CCCC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77" name="Oval 92"/>
              <p:cNvSpPr>
                <a:spLocks noChangeAspect="1" noChangeArrowheads="1"/>
              </p:cNvSpPr>
              <p:nvPr/>
            </p:nvSpPr>
            <p:spPr bwMode="auto">
              <a:xfrm>
                <a:off x="2382" y="890"/>
                <a:ext cx="45" cy="45"/>
              </a:xfrm>
              <a:prstGeom prst="ellipse">
                <a:avLst/>
              </a:prstGeom>
              <a:solidFill>
                <a:sysClr val="window" lastClr="FFFFFF"/>
              </a:solidFill>
              <a:ln w="28575">
                <a:solidFill>
                  <a:sysClr val="window" lastClr="FFFFFF">
                    <a:lumMod val="95000"/>
                  </a:sysClr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defTabSz="914110" latinLnBrk="1">
                  <a:lnSpc>
                    <a:spcPct val="80000"/>
                  </a:lnSpc>
                  <a:defRPr/>
                </a:pPr>
                <a:endParaRPr kumimoji="1" lang="zh-CN" altLang="zh-CN" sz="1100" b="1" kern="0">
                  <a:solidFill>
                    <a:srgbClr val="CCCC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178" name="AutoShape 93"/>
              <p:cNvCxnSpPr>
                <a:cxnSpLocks noChangeAspect="1" noChangeShapeType="1"/>
                <a:stCxn id="167" idx="7"/>
                <a:endCxn id="168" idx="3"/>
              </p:cNvCxnSpPr>
              <p:nvPr/>
            </p:nvCxnSpPr>
            <p:spPr bwMode="auto">
              <a:xfrm flipV="1">
                <a:off x="2057" y="665"/>
                <a:ext cx="59" cy="87"/>
              </a:xfrm>
              <a:prstGeom prst="straightConnector1">
                <a:avLst/>
              </a:prstGeom>
              <a:grpFill/>
              <a:ln w="9525">
                <a:solidFill>
                  <a:sysClr val="windowText" lastClr="000000">
                    <a:alpha val="50195"/>
                  </a:sysClr>
                </a:solidFill>
                <a:round/>
                <a:headEnd/>
                <a:tailEnd/>
              </a:ln>
            </p:spPr>
          </p:cxnSp>
          <p:cxnSp>
            <p:nvCxnSpPr>
              <p:cNvPr id="179" name="AutoShape 94"/>
              <p:cNvCxnSpPr>
                <a:cxnSpLocks noChangeAspect="1" noChangeShapeType="1"/>
                <a:stCxn id="173" idx="1"/>
                <a:endCxn id="167" idx="5"/>
              </p:cNvCxnSpPr>
              <p:nvPr/>
            </p:nvCxnSpPr>
            <p:spPr bwMode="auto">
              <a:xfrm flipH="1" flipV="1">
                <a:off x="2057" y="801"/>
                <a:ext cx="59" cy="87"/>
              </a:xfrm>
              <a:prstGeom prst="straightConnector1">
                <a:avLst/>
              </a:prstGeom>
              <a:grpFill/>
              <a:ln w="9525">
                <a:solidFill>
                  <a:sysClr val="windowText" lastClr="000000">
                    <a:alpha val="50195"/>
                  </a:sysClr>
                </a:solidFill>
                <a:round/>
                <a:headEnd/>
                <a:tailEnd/>
              </a:ln>
            </p:spPr>
          </p:cxnSp>
          <p:sp>
            <p:nvSpPr>
              <p:cNvPr id="180" name="Oval 95"/>
              <p:cNvSpPr>
                <a:spLocks noChangeAspect="1" noChangeArrowheads="1"/>
              </p:cNvSpPr>
              <p:nvPr/>
            </p:nvSpPr>
            <p:spPr bwMode="auto">
              <a:xfrm>
                <a:off x="2518" y="890"/>
                <a:ext cx="45" cy="45"/>
              </a:xfrm>
              <a:prstGeom prst="ellipse">
                <a:avLst/>
              </a:prstGeom>
              <a:solidFill>
                <a:sysClr val="window" lastClr="FFFFFF"/>
              </a:solidFill>
              <a:ln w="28575">
                <a:solidFill>
                  <a:sysClr val="window" lastClr="FFFFFF">
                    <a:lumMod val="95000"/>
                  </a:sysClr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defTabSz="914110" latinLnBrk="1">
                  <a:lnSpc>
                    <a:spcPct val="80000"/>
                  </a:lnSpc>
                  <a:defRPr/>
                </a:pPr>
                <a:endParaRPr kumimoji="1" lang="zh-CN" altLang="zh-CN" sz="1100" b="1" kern="0">
                  <a:solidFill>
                    <a:srgbClr val="CCCC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181" name="AutoShape 96"/>
              <p:cNvCxnSpPr>
                <a:cxnSpLocks noChangeAspect="1" noChangeShapeType="1"/>
                <a:stCxn id="173" idx="6"/>
                <a:endCxn id="176" idx="2"/>
              </p:cNvCxnSpPr>
              <p:nvPr/>
            </p:nvCxnSpPr>
            <p:spPr bwMode="auto">
              <a:xfrm>
                <a:off x="2163" y="913"/>
                <a:ext cx="74" cy="0"/>
              </a:xfrm>
              <a:prstGeom prst="straightConnector1">
                <a:avLst/>
              </a:prstGeom>
              <a:grpFill/>
              <a:ln w="9525">
                <a:solidFill>
                  <a:sysClr val="windowText" lastClr="000000">
                    <a:alpha val="50195"/>
                  </a:sysClr>
                </a:solidFill>
                <a:round/>
                <a:headEnd/>
                <a:tailEnd/>
              </a:ln>
            </p:spPr>
          </p:cxnSp>
          <p:cxnSp>
            <p:nvCxnSpPr>
              <p:cNvPr id="182" name="AutoShape 97"/>
              <p:cNvCxnSpPr>
                <a:cxnSpLocks noChangeAspect="1" noChangeShapeType="1"/>
                <a:stCxn id="176" idx="6"/>
                <a:endCxn id="177" idx="2"/>
              </p:cNvCxnSpPr>
              <p:nvPr/>
            </p:nvCxnSpPr>
            <p:spPr bwMode="auto">
              <a:xfrm>
                <a:off x="2300" y="913"/>
                <a:ext cx="73" cy="0"/>
              </a:xfrm>
              <a:prstGeom prst="straightConnector1">
                <a:avLst/>
              </a:prstGeom>
              <a:grpFill/>
              <a:ln w="9525">
                <a:solidFill>
                  <a:sysClr val="windowText" lastClr="000000">
                    <a:alpha val="50195"/>
                  </a:sysClr>
                </a:solidFill>
                <a:round/>
                <a:headEnd/>
                <a:tailEnd/>
              </a:ln>
            </p:spPr>
          </p:cxnSp>
          <p:cxnSp>
            <p:nvCxnSpPr>
              <p:cNvPr id="183" name="AutoShape 98"/>
              <p:cNvCxnSpPr>
                <a:cxnSpLocks noChangeAspect="1" noChangeShapeType="1"/>
                <a:stCxn id="177" idx="6"/>
                <a:endCxn id="180" idx="2"/>
              </p:cNvCxnSpPr>
              <p:nvPr/>
            </p:nvCxnSpPr>
            <p:spPr bwMode="auto">
              <a:xfrm>
                <a:off x="2436" y="913"/>
                <a:ext cx="73" cy="0"/>
              </a:xfrm>
              <a:prstGeom prst="straightConnector1">
                <a:avLst/>
              </a:prstGeom>
              <a:grpFill/>
              <a:ln w="9525">
                <a:solidFill>
                  <a:sysClr val="windowText" lastClr="000000">
                    <a:alpha val="50195"/>
                  </a:sysClr>
                </a:solidFill>
                <a:round/>
                <a:headEnd/>
                <a:tailEnd/>
              </a:ln>
            </p:spPr>
          </p:cxnSp>
          <p:cxnSp>
            <p:nvCxnSpPr>
              <p:cNvPr id="184" name="AutoShape 99"/>
              <p:cNvCxnSpPr>
                <a:cxnSpLocks noChangeAspect="1" noChangeShapeType="1"/>
                <a:stCxn id="168" idx="5"/>
                <a:endCxn id="174" idx="1"/>
              </p:cNvCxnSpPr>
              <p:nvPr/>
            </p:nvCxnSpPr>
            <p:spPr bwMode="auto">
              <a:xfrm>
                <a:off x="2147" y="665"/>
                <a:ext cx="60" cy="87"/>
              </a:xfrm>
              <a:prstGeom prst="straightConnector1">
                <a:avLst/>
              </a:prstGeom>
              <a:grpFill/>
              <a:ln w="9525">
                <a:solidFill>
                  <a:sysClr val="windowText" lastClr="000000">
                    <a:alpha val="50195"/>
                  </a:sysClr>
                </a:solidFill>
                <a:round/>
                <a:headEnd/>
                <a:tailEnd/>
              </a:ln>
            </p:spPr>
          </p:cxnSp>
          <p:cxnSp>
            <p:nvCxnSpPr>
              <p:cNvPr id="185" name="AutoShape 100"/>
              <p:cNvCxnSpPr>
                <a:cxnSpLocks noChangeAspect="1" noChangeShapeType="1"/>
                <a:stCxn id="168" idx="6"/>
                <a:endCxn id="170" idx="2"/>
              </p:cNvCxnSpPr>
              <p:nvPr/>
            </p:nvCxnSpPr>
            <p:spPr bwMode="auto">
              <a:xfrm>
                <a:off x="2163" y="641"/>
                <a:ext cx="74" cy="0"/>
              </a:xfrm>
              <a:prstGeom prst="straightConnector1">
                <a:avLst/>
              </a:prstGeom>
              <a:grpFill/>
              <a:ln w="9525">
                <a:solidFill>
                  <a:sysClr val="windowText" lastClr="000000">
                    <a:alpha val="50195"/>
                  </a:sysClr>
                </a:solidFill>
                <a:round/>
                <a:headEnd/>
                <a:tailEnd/>
              </a:ln>
            </p:spPr>
          </p:cxnSp>
          <p:cxnSp>
            <p:nvCxnSpPr>
              <p:cNvPr id="186" name="AutoShape 101"/>
              <p:cNvCxnSpPr>
                <a:cxnSpLocks noChangeAspect="1" noChangeShapeType="1"/>
                <a:stCxn id="170" idx="6"/>
                <a:endCxn id="172" idx="2"/>
              </p:cNvCxnSpPr>
              <p:nvPr/>
            </p:nvCxnSpPr>
            <p:spPr bwMode="auto">
              <a:xfrm>
                <a:off x="2300" y="641"/>
                <a:ext cx="209" cy="0"/>
              </a:xfrm>
              <a:prstGeom prst="straightConnector1">
                <a:avLst/>
              </a:prstGeom>
              <a:grpFill/>
              <a:ln w="9525">
                <a:solidFill>
                  <a:sysClr val="windowText" lastClr="000000">
                    <a:alpha val="50195"/>
                  </a:sysClr>
                </a:solidFill>
                <a:round/>
                <a:headEnd/>
                <a:tailEnd/>
              </a:ln>
            </p:spPr>
          </p:cxnSp>
          <p:cxnSp>
            <p:nvCxnSpPr>
              <p:cNvPr id="187" name="AutoShape 102"/>
              <p:cNvCxnSpPr>
                <a:cxnSpLocks noChangeAspect="1" noChangeShapeType="1"/>
                <a:stCxn id="172" idx="6"/>
                <a:endCxn id="175" idx="2"/>
              </p:cNvCxnSpPr>
              <p:nvPr/>
            </p:nvCxnSpPr>
            <p:spPr bwMode="auto">
              <a:xfrm>
                <a:off x="2572" y="641"/>
                <a:ext cx="73" cy="136"/>
              </a:xfrm>
              <a:prstGeom prst="straightConnector1">
                <a:avLst/>
              </a:prstGeom>
              <a:grpFill/>
              <a:ln w="9525">
                <a:solidFill>
                  <a:sysClr val="windowText" lastClr="000000">
                    <a:alpha val="50195"/>
                  </a:sysClr>
                </a:solidFill>
                <a:round/>
                <a:headEnd/>
                <a:tailEnd/>
              </a:ln>
            </p:spPr>
          </p:cxnSp>
          <p:cxnSp>
            <p:nvCxnSpPr>
              <p:cNvPr id="188" name="AutoShape 103"/>
              <p:cNvCxnSpPr>
                <a:cxnSpLocks noChangeAspect="1" noChangeShapeType="1"/>
                <a:stCxn id="174" idx="6"/>
                <a:endCxn id="171" idx="2"/>
              </p:cNvCxnSpPr>
              <p:nvPr/>
            </p:nvCxnSpPr>
            <p:spPr bwMode="auto">
              <a:xfrm>
                <a:off x="2254" y="777"/>
                <a:ext cx="74" cy="0"/>
              </a:xfrm>
              <a:prstGeom prst="straightConnector1">
                <a:avLst/>
              </a:prstGeom>
              <a:grpFill/>
              <a:ln w="9525">
                <a:solidFill>
                  <a:sysClr val="windowText" lastClr="000000">
                    <a:alpha val="50195"/>
                  </a:sysClr>
                </a:solidFill>
                <a:round/>
                <a:headEnd/>
                <a:tailEnd/>
              </a:ln>
            </p:spPr>
          </p:cxnSp>
          <p:cxnSp>
            <p:nvCxnSpPr>
              <p:cNvPr id="189" name="AutoShape 104"/>
              <p:cNvCxnSpPr>
                <a:cxnSpLocks noChangeAspect="1" noChangeShapeType="1"/>
                <a:stCxn id="171" idx="6"/>
                <a:endCxn id="169" idx="2"/>
              </p:cNvCxnSpPr>
              <p:nvPr/>
            </p:nvCxnSpPr>
            <p:spPr bwMode="auto">
              <a:xfrm>
                <a:off x="2391" y="777"/>
                <a:ext cx="73" cy="0"/>
              </a:xfrm>
              <a:prstGeom prst="straightConnector1">
                <a:avLst/>
              </a:prstGeom>
              <a:grpFill/>
              <a:ln w="9525">
                <a:solidFill>
                  <a:sysClr val="windowText" lastClr="000000">
                    <a:alpha val="50195"/>
                  </a:sysClr>
                </a:solidFill>
                <a:round/>
                <a:headEnd/>
                <a:tailEnd/>
              </a:ln>
            </p:spPr>
          </p:cxnSp>
          <p:cxnSp>
            <p:nvCxnSpPr>
              <p:cNvPr id="190" name="AutoShape 105"/>
              <p:cNvCxnSpPr>
                <a:cxnSpLocks noChangeAspect="1" noChangeShapeType="1"/>
                <a:stCxn id="180" idx="6"/>
                <a:endCxn id="175" idx="2"/>
              </p:cNvCxnSpPr>
              <p:nvPr/>
            </p:nvCxnSpPr>
            <p:spPr bwMode="auto">
              <a:xfrm flipV="1">
                <a:off x="2572" y="777"/>
                <a:ext cx="73" cy="136"/>
              </a:xfrm>
              <a:prstGeom prst="straightConnector1">
                <a:avLst/>
              </a:prstGeom>
              <a:grpFill/>
              <a:ln w="9525">
                <a:solidFill>
                  <a:sysClr val="windowText" lastClr="000000">
                    <a:alpha val="50195"/>
                  </a:sysClr>
                </a:solidFill>
                <a:round/>
                <a:headEnd/>
                <a:tailEnd/>
              </a:ln>
            </p:spPr>
          </p:cxnSp>
          <p:cxnSp>
            <p:nvCxnSpPr>
              <p:cNvPr id="191" name="AutoShape 106"/>
              <p:cNvCxnSpPr>
                <a:cxnSpLocks noChangeAspect="1" noChangeShapeType="1"/>
                <a:stCxn id="169" idx="6"/>
                <a:endCxn id="175" idx="2"/>
              </p:cNvCxnSpPr>
              <p:nvPr/>
            </p:nvCxnSpPr>
            <p:spPr bwMode="auto">
              <a:xfrm>
                <a:off x="2527" y="777"/>
                <a:ext cx="118" cy="0"/>
              </a:xfrm>
              <a:prstGeom prst="straightConnector1">
                <a:avLst/>
              </a:prstGeom>
              <a:grpFill/>
              <a:ln w="9525">
                <a:solidFill>
                  <a:sysClr val="windowText" lastClr="000000">
                    <a:alpha val="50195"/>
                  </a:sysClr>
                </a:solidFill>
                <a:round/>
                <a:headEnd/>
                <a:tailEnd/>
              </a:ln>
            </p:spPr>
          </p:cxnSp>
        </p:grpSp>
        <p:cxnSp>
          <p:nvCxnSpPr>
            <p:cNvPr id="44" name="AutoShape 190"/>
            <p:cNvCxnSpPr>
              <a:cxnSpLocks noChangeAspect="1" noChangeShapeType="1"/>
              <a:stCxn id="167" idx="1"/>
              <a:endCxn id="285" idx="5"/>
            </p:cNvCxnSpPr>
            <p:nvPr/>
          </p:nvCxnSpPr>
          <p:spPr bwMode="auto">
            <a:xfrm rot="5400000" flipH="1" flipV="1">
              <a:off x="1617118" y="3691908"/>
              <a:ext cx="1252190" cy="636789"/>
            </a:xfrm>
            <a:prstGeom prst="straightConnector1">
              <a:avLst/>
            </a:prstGeom>
            <a:noFill/>
            <a:ln w="28575">
              <a:solidFill>
                <a:sysClr val="window" lastClr="FFFFFF">
                  <a:lumMod val="65000"/>
                </a:sysClr>
              </a:solidFill>
              <a:round/>
              <a:headEnd/>
              <a:tailEnd/>
            </a:ln>
          </p:spPr>
        </p:cxnSp>
        <p:grpSp>
          <p:nvGrpSpPr>
            <p:cNvPr id="45" name="Group 80"/>
            <p:cNvGrpSpPr>
              <a:grpSpLocks noChangeAspect="1"/>
            </p:cNvGrpSpPr>
            <p:nvPr/>
          </p:nvGrpSpPr>
          <p:grpSpPr bwMode="auto">
            <a:xfrm>
              <a:off x="3071802" y="4357694"/>
              <a:ext cx="1214446" cy="604430"/>
              <a:chOff x="1927" y="572"/>
              <a:chExt cx="862" cy="409"/>
            </a:xfrm>
            <a:solidFill>
              <a:srgbClr val="9BBB59"/>
            </a:solidFill>
          </p:grpSpPr>
          <p:sp>
            <p:nvSpPr>
              <p:cNvPr id="140" name="AutoShape 81"/>
              <p:cNvSpPr>
                <a:spLocks noChangeAspect="1" noChangeArrowheads="1"/>
              </p:cNvSpPr>
              <p:nvPr/>
            </p:nvSpPr>
            <p:spPr bwMode="auto">
              <a:xfrm>
                <a:off x="1927" y="572"/>
                <a:ext cx="862" cy="409"/>
              </a:xfrm>
              <a:prstGeom prst="roundRect">
                <a:avLst>
                  <a:gd name="adj" fmla="val 15177"/>
                </a:avLst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defTabSz="914110" latinLnBrk="1">
                  <a:lnSpc>
                    <a:spcPct val="120000"/>
                  </a:lnSpc>
                  <a:defRPr/>
                </a:pPr>
                <a:endParaRPr kumimoji="1" lang="zh-CN" altLang="zh-CN" sz="800" b="1" kern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41" name="Oval 82"/>
              <p:cNvSpPr>
                <a:spLocks noChangeAspect="1" noChangeArrowheads="1"/>
              </p:cNvSpPr>
              <p:nvPr/>
            </p:nvSpPr>
            <p:spPr bwMode="auto">
              <a:xfrm>
                <a:off x="2019" y="754"/>
                <a:ext cx="45" cy="45"/>
              </a:xfrm>
              <a:prstGeom prst="ellipse">
                <a:avLst/>
              </a:prstGeom>
              <a:solidFill>
                <a:sysClr val="window" lastClr="FFFFFF"/>
              </a:solidFill>
              <a:ln w="28575">
                <a:solidFill>
                  <a:sysClr val="window" lastClr="FFFFFF">
                    <a:lumMod val="95000"/>
                  </a:sysClr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defTabSz="914110" latinLnBrk="1">
                  <a:lnSpc>
                    <a:spcPct val="80000"/>
                  </a:lnSpc>
                  <a:defRPr/>
                </a:pPr>
                <a:endParaRPr kumimoji="1" lang="zh-CN" altLang="zh-CN" sz="1100" b="1" kern="0">
                  <a:solidFill>
                    <a:srgbClr val="CCCC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42" name="Oval 83"/>
              <p:cNvSpPr>
                <a:spLocks noChangeAspect="1" noChangeArrowheads="1"/>
              </p:cNvSpPr>
              <p:nvPr/>
            </p:nvSpPr>
            <p:spPr bwMode="auto">
              <a:xfrm>
                <a:off x="2109" y="618"/>
                <a:ext cx="45" cy="45"/>
              </a:xfrm>
              <a:prstGeom prst="ellipse">
                <a:avLst/>
              </a:prstGeom>
              <a:solidFill>
                <a:sysClr val="window" lastClr="FFFFFF"/>
              </a:solidFill>
              <a:ln w="28575">
                <a:solidFill>
                  <a:sysClr val="window" lastClr="FFFFFF">
                    <a:lumMod val="95000"/>
                  </a:sysClr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defTabSz="914110" latinLnBrk="1">
                  <a:lnSpc>
                    <a:spcPct val="80000"/>
                  </a:lnSpc>
                  <a:defRPr/>
                </a:pPr>
                <a:endParaRPr kumimoji="1" lang="zh-CN" altLang="zh-CN" sz="1100" b="1" kern="0">
                  <a:solidFill>
                    <a:srgbClr val="CCCC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43" name="Oval 84"/>
              <p:cNvSpPr>
                <a:spLocks noChangeAspect="1" noChangeArrowheads="1"/>
              </p:cNvSpPr>
              <p:nvPr/>
            </p:nvSpPr>
            <p:spPr bwMode="auto">
              <a:xfrm>
                <a:off x="2473" y="754"/>
                <a:ext cx="45" cy="45"/>
              </a:xfrm>
              <a:prstGeom prst="ellipse">
                <a:avLst/>
              </a:prstGeom>
              <a:solidFill>
                <a:sysClr val="window" lastClr="FFFFFF"/>
              </a:solidFill>
              <a:ln w="28575">
                <a:solidFill>
                  <a:sysClr val="window" lastClr="FFFFFF">
                    <a:lumMod val="95000"/>
                  </a:sysClr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defTabSz="914110" latinLnBrk="1">
                  <a:lnSpc>
                    <a:spcPct val="80000"/>
                  </a:lnSpc>
                  <a:defRPr/>
                </a:pPr>
                <a:endParaRPr kumimoji="1" lang="zh-CN" altLang="zh-CN" sz="1100" b="1" kern="0">
                  <a:solidFill>
                    <a:srgbClr val="CCCC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44" name="Oval 85"/>
              <p:cNvSpPr>
                <a:spLocks noChangeAspect="1" noChangeArrowheads="1"/>
              </p:cNvSpPr>
              <p:nvPr/>
            </p:nvSpPr>
            <p:spPr bwMode="auto">
              <a:xfrm>
                <a:off x="2246" y="618"/>
                <a:ext cx="45" cy="45"/>
              </a:xfrm>
              <a:prstGeom prst="ellipse">
                <a:avLst/>
              </a:prstGeom>
              <a:solidFill>
                <a:sysClr val="window" lastClr="FFFFFF"/>
              </a:solidFill>
              <a:ln w="28575">
                <a:solidFill>
                  <a:sysClr val="window" lastClr="FFFFFF">
                    <a:lumMod val="95000"/>
                  </a:sysClr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defTabSz="914110" latinLnBrk="1">
                  <a:lnSpc>
                    <a:spcPct val="80000"/>
                  </a:lnSpc>
                  <a:defRPr/>
                </a:pPr>
                <a:endParaRPr kumimoji="1" lang="zh-CN" altLang="zh-CN" sz="1100" b="1" kern="0">
                  <a:solidFill>
                    <a:srgbClr val="CCCC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45" name="Oval 86"/>
              <p:cNvSpPr>
                <a:spLocks noChangeAspect="1" noChangeArrowheads="1"/>
              </p:cNvSpPr>
              <p:nvPr/>
            </p:nvSpPr>
            <p:spPr bwMode="auto">
              <a:xfrm>
                <a:off x="2337" y="754"/>
                <a:ext cx="45" cy="45"/>
              </a:xfrm>
              <a:prstGeom prst="ellipse">
                <a:avLst/>
              </a:prstGeom>
              <a:solidFill>
                <a:sysClr val="window" lastClr="FFFFFF"/>
              </a:solidFill>
              <a:ln w="28575">
                <a:solidFill>
                  <a:sysClr val="window" lastClr="FFFFFF">
                    <a:lumMod val="95000"/>
                  </a:sysClr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defTabSz="914110" latinLnBrk="1">
                  <a:lnSpc>
                    <a:spcPct val="80000"/>
                  </a:lnSpc>
                  <a:defRPr/>
                </a:pPr>
                <a:endParaRPr kumimoji="1" lang="zh-CN" altLang="zh-CN" sz="1100" b="1" kern="0">
                  <a:solidFill>
                    <a:srgbClr val="CCCC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46" name="Oval 87"/>
              <p:cNvSpPr>
                <a:spLocks noChangeAspect="1" noChangeArrowheads="1"/>
              </p:cNvSpPr>
              <p:nvPr/>
            </p:nvSpPr>
            <p:spPr bwMode="auto">
              <a:xfrm>
                <a:off x="2518" y="618"/>
                <a:ext cx="45" cy="45"/>
              </a:xfrm>
              <a:prstGeom prst="ellipse">
                <a:avLst/>
              </a:prstGeom>
              <a:solidFill>
                <a:sysClr val="window" lastClr="FFFFFF"/>
              </a:solidFill>
              <a:ln w="28575">
                <a:solidFill>
                  <a:sysClr val="window" lastClr="FFFFFF">
                    <a:lumMod val="95000"/>
                  </a:sysClr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defTabSz="914110" latinLnBrk="1">
                  <a:lnSpc>
                    <a:spcPct val="80000"/>
                  </a:lnSpc>
                  <a:defRPr/>
                </a:pPr>
                <a:endParaRPr kumimoji="1" lang="zh-CN" altLang="zh-CN" sz="1100" b="1" kern="0">
                  <a:solidFill>
                    <a:srgbClr val="CCCC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47" name="Oval 88"/>
              <p:cNvSpPr>
                <a:spLocks noChangeAspect="1" noChangeArrowheads="1"/>
              </p:cNvSpPr>
              <p:nvPr/>
            </p:nvSpPr>
            <p:spPr bwMode="auto">
              <a:xfrm>
                <a:off x="2109" y="890"/>
                <a:ext cx="45" cy="45"/>
              </a:xfrm>
              <a:prstGeom prst="ellipse">
                <a:avLst/>
              </a:prstGeom>
              <a:solidFill>
                <a:sysClr val="window" lastClr="FFFFFF"/>
              </a:solidFill>
              <a:ln w="28575">
                <a:solidFill>
                  <a:sysClr val="window" lastClr="FFFFFF">
                    <a:lumMod val="95000"/>
                  </a:sysClr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defTabSz="914110" latinLnBrk="1">
                  <a:lnSpc>
                    <a:spcPct val="80000"/>
                  </a:lnSpc>
                  <a:defRPr/>
                </a:pPr>
                <a:endParaRPr kumimoji="1" lang="zh-CN" altLang="zh-CN" sz="1100" b="1" kern="0">
                  <a:solidFill>
                    <a:srgbClr val="CCCC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48" name="Oval 89"/>
              <p:cNvSpPr>
                <a:spLocks noChangeAspect="1" noChangeArrowheads="1"/>
              </p:cNvSpPr>
              <p:nvPr/>
            </p:nvSpPr>
            <p:spPr bwMode="auto">
              <a:xfrm>
                <a:off x="2200" y="754"/>
                <a:ext cx="45" cy="45"/>
              </a:xfrm>
              <a:prstGeom prst="ellipse">
                <a:avLst/>
              </a:prstGeom>
              <a:solidFill>
                <a:sysClr val="window" lastClr="FFFFFF"/>
              </a:solidFill>
              <a:ln w="28575">
                <a:solidFill>
                  <a:sysClr val="window" lastClr="FFFFFF">
                    <a:lumMod val="95000"/>
                  </a:sysClr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defTabSz="914110" latinLnBrk="1">
                  <a:lnSpc>
                    <a:spcPct val="80000"/>
                  </a:lnSpc>
                  <a:defRPr/>
                </a:pPr>
                <a:endParaRPr kumimoji="1" lang="zh-CN" altLang="zh-CN" sz="1100" b="1" kern="0">
                  <a:solidFill>
                    <a:srgbClr val="CCCC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49" name="Oval 90"/>
              <p:cNvSpPr>
                <a:spLocks noChangeAspect="1" noChangeArrowheads="1"/>
              </p:cNvSpPr>
              <p:nvPr/>
            </p:nvSpPr>
            <p:spPr bwMode="auto">
              <a:xfrm>
                <a:off x="2654" y="754"/>
                <a:ext cx="45" cy="45"/>
              </a:xfrm>
              <a:prstGeom prst="ellipse">
                <a:avLst/>
              </a:prstGeom>
              <a:solidFill>
                <a:sysClr val="window" lastClr="FFFFFF"/>
              </a:solidFill>
              <a:ln w="28575">
                <a:solidFill>
                  <a:sysClr val="window" lastClr="FFFFFF">
                    <a:lumMod val="95000"/>
                  </a:sysClr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defTabSz="914110" latinLnBrk="1">
                  <a:lnSpc>
                    <a:spcPct val="80000"/>
                  </a:lnSpc>
                  <a:defRPr/>
                </a:pPr>
                <a:endParaRPr kumimoji="1" lang="zh-CN" altLang="zh-CN" sz="1100" b="1" kern="0">
                  <a:solidFill>
                    <a:srgbClr val="CCCC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0" name="Oval 91"/>
              <p:cNvSpPr>
                <a:spLocks noChangeAspect="1" noChangeArrowheads="1"/>
              </p:cNvSpPr>
              <p:nvPr/>
            </p:nvSpPr>
            <p:spPr bwMode="auto">
              <a:xfrm>
                <a:off x="2246" y="890"/>
                <a:ext cx="45" cy="45"/>
              </a:xfrm>
              <a:prstGeom prst="ellipse">
                <a:avLst/>
              </a:prstGeom>
              <a:solidFill>
                <a:sysClr val="window" lastClr="FFFFFF"/>
              </a:solidFill>
              <a:ln w="28575">
                <a:solidFill>
                  <a:sysClr val="window" lastClr="FFFFFF">
                    <a:lumMod val="95000"/>
                  </a:sysClr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defTabSz="914110" latinLnBrk="1">
                  <a:lnSpc>
                    <a:spcPct val="80000"/>
                  </a:lnSpc>
                  <a:defRPr/>
                </a:pPr>
                <a:endParaRPr kumimoji="1" lang="zh-CN" altLang="zh-CN" sz="1100" b="1" kern="0">
                  <a:solidFill>
                    <a:srgbClr val="CCCC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1" name="Oval 92"/>
              <p:cNvSpPr>
                <a:spLocks noChangeAspect="1" noChangeArrowheads="1"/>
              </p:cNvSpPr>
              <p:nvPr/>
            </p:nvSpPr>
            <p:spPr bwMode="auto">
              <a:xfrm>
                <a:off x="2382" y="890"/>
                <a:ext cx="45" cy="45"/>
              </a:xfrm>
              <a:prstGeom prst="ellipse">
                <a:avLst/>
              </a:prstGeom>
              <a:solidFill>
                <a:sysClr val="window" lastClr="FFFFFF"/>
              </a:solidFill>
              <a:ln w="28575">
                <a:solidFill>
                  <a:sysClr val="window" lastClr="FFFFFF">
                    <a:lumMod val="95000"/>
                  </a:sysClr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defTabSz="914110" latinLnBrk="1">
                  <a:lnSpc>
                    <a:spcPct val="80000"/>
                  </a:lnSpc>
                  <a:defRPr/>
                </a:pPr>
                <a:endParaRPr kumimoji="1" lang="zh-CN" altLang="zh-CN" sz="1100" b="1" kern="0">
                  <a:solidFill>
                    <a:srgbClr val="CCCC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152" name="AutoShape 93"/>
              <p:cNvCxnSpPr>
                <a:cxnSpLocks noChangeAspect="1" noChangeShapeType="1"/>
                <a:stCxn id="141" idx="7"/>
                <a:endCxn id="142" idx="3"/>
              </p:cNvCxnSpPr>
              <p:nvPr/>
            </p:nvCxnSpPr>
            <p:spPr bwMode="auto">
              <a:xfrm flipV="1">
                <a:off x="2057" y="665"/>
                <a:ext cx="59" cy="87"/>
              </a:xfrm>
              <a:prstGeom prst="straightConnector1">
                <a:avLst/>
              </a:prstGeom>
              <a:grpFill/>
              <a:ln w="9525">
                <a:solidFill>
                  <a:sysClr val="windowText" lastClr="000000">
                    <a:alpha val="50195"/>
                  </a:sysClr>
                </a:solidFill>
                <a:round/>
                <a:headEnd/>
                <a:tailEnd/>
              </a:ln>
            </p:spPr>
          </p:cxnSp>
          <p:cxnSp>
            <p:nvCxnSpPr>
              <p:cNvPr id="153" name="AutoShape 94"/>
              <p:cNvCxnSpPr>
                <a:cxnSpLocks noChangeAspect="1" noChangeShapeType="1"/>
                <a:stCxn id="147" idx="1"/>
                <a:endCxn id="141" idx="5"/>
              </p:cNvCxnSpPr>
              <p:nvPr/>
            </p:nvCxnSpPr>
            <p:spPr bwMode="auto">
              <a:xfrm flipH="1" flipV="1">
                <a:off x="2057" y="801"/>
                <a:ext cx="59" cy="87"/>
              </a:xfrm>
              <a:prstGeom prst="straightConnector1">
                <a:avLst/>
              </a:prstGeom>
              <a:grpFill/>
              <a:ln w="9525">
                <a:solidFill>
                  <a:sysClr val="windowText" lastClr="000000">
                    <a:alpha val="50195"/>
                  </a:sysClr>
                </a:solidFill>
                <a:round/>
                <a:headEnd/>
                <a:tailEnd/>
              </a:ln>
            </p:spPr>
          </p:cxnSp>
          <p:sp>
            <p:nvSpPr>
              <p:cNvPr id="154" name="Oval 95"/>
              <p:cNvSpPr>
                <a:spLocks noChangeAspect="1" noChangeArrowheads="1"/>
              </p:cNvSpPr>
              <p:nvPr/>
            </p:nvSpPr>
            <p:spPr bwMode="auto">
              <a:xfrm>
                <a:off x="2518" y="890"/>
                <a:ext cx="45" cy="45"/>
              </a:xfrm>
              <a:prstGeom prst="ellipse">
                <a:avLst/>
              </a:prstGeom>
              <a:solidFill>
                <a:sysClr val="window" lastClr="FFFFFF"/>
              </a:solidFill>
              <a:ln w="28575">
                <a:solidFill>
                  <a:sysClr val="window" lastClr="FFFFFF">
                    <a:lumMod val="95000"/>
                  </a:sysClr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defTabSz="914110" latinLnBrk="1">
                  <a:lnSpc>
                    <a:spcPct val="80000"/>
                  </a:lnSpc>
                  <a:defRPr/>
                </a:pPr>
                <a:endParaRPr kumimoji="1" lang="zh-CN" altLang="zh-CN" sz="1100" b="1" kern="0">
                  <a:solidFill>
                    <a:srgbClr val="CCCC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155" name="AutoShape 96"/>
              <p:cNvCxnSpPr>
                <a:cxnSpLocks noChangeAspect="1" noChangeShapeType="1"/>
                <a:stCxn id="147" idx="6"/>
                <a:endCxn id="150" idx="2"/>
              </p:cNvCxnSpPr>
              <p:nvPr/>
            </p:nvCxnSpPr>
            <p:spPr bwMode="auto">
              <a:xfrm>
                <a:off x="2163" y="913"/>
                <a:ext cx="74" cy="0"/>
              </a:xfrm>
              <a:prstGeom prst="straightConnector1">
                <a:avLst/>
              </a:prstGeom>
              <a:grpFill/>
              <a:ln w="9525">
                <a:solidFill>
                  <a:sysClr val="windowText" lastClr="000000">
                    <a:alpha val="50195"/>
                  </a:sysClr>
                </a:solidFill>
                <a:round/>
                <a:headEnd/>
                <a:tailEnd/>
              </a:ln>
            </p:spPr>
          </p:cxnSp>
          <p:cxnSp>
            <p:nvCxnSpPr>
              <p:cNvPr id="156" name="AutoShape 97"/>
              <p:cNvCxnSpPr>
                <a:cxnSpLocks noChangeAspect="1" noChangeShapeType="1"/>
                <a:stCxn id="150" idx="6"/>
                <a:endCxn id="151" idx="2"/>
              </p:cNvCxnSpPr>
              <p:nvPr/>
            </p:nvCxnSpPr>
            <p:spPr bwMode="auto">
              <a:xfrm>
                <a:off x="2300" y="913"/>
                <a:ext cx="73" cy="0"/>
              </a:xfrm>
              <a:prstGeom prst="straightConnector1">
                <a:avLst/>
              </a:prstGeom>
              <a:grpFill/>
              <a:ln w="9525">
                <a:solidFill>
                  <a:sysClr val="windowText" lastClr="000000">
                    <a:alpha val="50195"/>
                  </a:sysClr>
                </a:solidFill>
                <a:round/>
                <a:headEnd/>
                <a:tailEnd/>
              </a:ln>
            </p:spPr>
          </p:cxnSp>
          <p:cxnSp>
            <p:nvCxnSpPr>
              <p:cNvPr id="157" name="AutoShape 98"/>
              <p:cNvCxnSpPr>
                <a:cxnSpLocks noChangeAspect="1" noChangeShapeType="1"/>
                <a:stCxn id="151" idx="6"/>
                <a:endCxn id="154" idx="2"/>
              </p:cNvCxnSpPr>
              <p:nvPr/>
            </p:nvCxnSpPr>
            <p:spPr bwMode="auto">
              <a:xfrm>
                <a:off x="2436" y="913"/>
                <a:ext cx="73" cy="0"/>
              </a:xfrm>
              <a:prstGeom prst="straightConnector1">
                <a:avLst/>
              </a:prstGeom>
              <a:grpFill/>
              <a:ln w="9525">
                <a:solidFill>
                  <a:sysClr val="windowText" lastClr="000000">
                    <a:alpha val="50195"/>
                  </a:sysClr>
                </a:solidFill>
                <a:round/>
                <a:headEnd/>
                <a:tailEnd/>
              </a:ln>
            </p:spPr>
          </p:cxnSp>
          <p:cxnSp>
            <p:nvCxnSpPr>
              <p:cNvPr id="158" name="AutoShape 99"/>
              <p:cNvCxnSpPr>
                <a:cxnSpLocks noChangeAspect="1" noChangeShapeType="1"/>
                <a:stCxn id="142" idx="5"/>
                <a:endCxn id="148" idx="1"/>
              </p:cNvCxnSpPr>
              <p:nvPr/>
            </p:nvCxnSpPr>
            <p:spPr bwMode="auto">
              <a:xfrm>
                <a:off x="2147" y="665"/>
                <a:ext cx="60" cy="87"/>
              </a:xfrm>
              <a:prstGeom prst="straightConnector1">
                <a:avLst/>
              </a:prstGeom>
              <a:grpFill/>
              <a:ln w="9525">
                <a:solidFill>
                  <a:sysClr val="windowText" lastClr="000000">
                    <a:alpha val="50195"/>
                  </a:sysClr>
                </a:solidFill>
                <a:round/>
                <a:headEnd/>
                <a:tailEnd/>
              </a:ln>
            </p:spPr>
          </p:cxnSp>
          <p:cxnSp>
            <p:nvCxnSpPr>
              <p:cNvPr id="159" name="AutoShape 100"/>
              <p:cNvCxnSpPr>
                <a:cxnSpLocks noChangeAspect="1" noChangeShapeType="1"/>
                <a:stCxn id="142" idx="6"/>
                <a:endCxn id="144" idx="2"/>
              </p:cNvCxnSpPr>
              <p:nvPr/>
            </p:nvCxnSpPr>
            <p:spPr bwMode="auto">
              <a:xfrm>
                <a:off x="2163" y="641"/>
                <a:ext cx="74" cy="0"/>
              </a:xfrm>
              <a:prstGeom prst="straightConnector1">
                <a:avLst/>
              </a:prstGeom>
              <a:grpFill/>
              <a:ln w="9525">
                <a:solidFill>
                  <a:sysClr val="windowText" lastClr="000000">
                    <a:alpha val="50195"/>
                  </a:sysClr>
                </a:solidFill>
                <a:round/>
                <a:headEnd/>
                <a:tailEnd/>
              </a:ln>
            </p:spPr>
          </p:cxnSp>
          <p:cxnSp>
            <p:nvCxnSpPr>
              <p:cNvPr id="160" name="AutoShape 101"/>
              <p:cNvCxnSpPr>
                <a:cxnSpLocks noChangeAspect="1" noChangeShapeType="1"/>
                <a:stCxn id="144" idx="6"/>
                <a:endCxn id="146" idx="2"/>
              </p:cNvCxnSpPr>
              <p:nvPr/>
            </p:nvCxnSpPr>
            <p:spPr bwMode="auto">
              <a:xfrm>
                <a:off x="2300" y="641"/>
                <a:ext cx="209" cy="0"/>
              </a:xfrm>
              <a:prstGeom prst="straightConnector1">
                <a:avLst/>
              </a:prstGeom>
              <a:grpFill/>
              <a:ln w="9525">
                <a:solidFill>
                  <a:sysClr val="windowText" lastClr="000000">
                    <a:alpha val="50195"/>
                  </a:sysClr>
                </a:solidFill>
                <a:round/>
                <a:headEnd/>
                <a:tailEnd/>
              </a:ln>
            </p:spPr>
          </p:cxnSp>
          <p:cxnSp>
            <p:nvCxnSpPr>
              <p:cNvPr id="161" name="AutoShape 102"/>
              <p:cNvCxnSpPr>
                <a:cxnSpLocks noChangeAspect="1" noChangeShapeType="1"/>
                <a:stCxn id="146" idx="6"/>
                <a:endCxn id="149" idx="2"/>
              </p:cNvCxnSpPr>
              <p:nvPr/>
            </p:nvCxnSpPr>
            <p:spPr bwMode="auto">
              <a:xfrm>
                <a:off x="2572" y="641"/>
                <a:ext cx="73" cy="136"/>
              </a:xfrm>
              <a:prstGeom prst="straightConnector1">
                <a:avLst/>
              </a:prstGeom>
              <a:grpFill/>
              <a:ln w="9525">
                <a:solidFill>
                  <a:sysClr val="windowText" lastClr="000000">
                    <a:alpha val="50195"/>
                  </a:sysClr>
                </a:solidFill>
                <a:round/>
                <a:headEnd/>
                <a:tailEnd/>
              </a:ln>
            </p:spPr>
          </p:cxnSp>
          <p:cxnSp>
            <p:nvCxnSpPr>
              <p:cNvPr id="162" name="AutoShape 103"/>
              <p:cNvCxnSpPr>
                <a:cxnSpLocks noChangeAspect="1" noChangeShapeType="1"/>
                <a:stCxn id="148" idx="6"/>
                <a:endCxn id="145" idx="2"/>
              </p:cNvCxnSpPr>
              <p:nvPr/>
            </p:nvCxnSpPr>
            <p:spPr bwMode="auto">
              <a:xfrm>
                <a:off x="2254" y="777"/>
                <a:ext cx="74" cy="0"/>
              </a:xfrm>
              <a:prstGeom prst="straightConnector1">
                <a:avLst/>
              </a:prstGeom>
              <a:grpFill/>
              <a:ln w="9525">
                <a:solidFill>
                  <a:sysClr val="windowText" lastClr="000000">
                    <a:alpha val="50195"/>
                  </a:sysClr>
                </a:solidFill>
                <a:round/>
                <a:headEnd/>
                <a:tailEnd/>
              </a:ln>
            </p:spPr>
          </p:cxnSp>
          <p:cxnSp>
            <p:nvCxnSpPr>
              <p:cNvPr id="163" name="AutoShape 104"/>
              <p:cNvCxnSpPr>
                <a:cxnSpLocks noChangeAspect="1" noChangeShapeType="1"/>
                <a:stCxn id="145" idx="6"/>
                <a:endCxn id="143" idx="2"/>
              </p:cNvCxnSpPr>
              <p:nvPr/>
            </p:nvCxnSpPr>
            <p:spPr bwMode="auto">
              <a:xfrm>
                <a:off x="2391" y="777"/>
                <a:ext cx="73" cy="0"/>
              </a:xfrm>
              <a:prstGeom prst="straightConnector1">
                <a:avLst/>
              </a:prstGeom>
              <a:grpFill/>
              <a:ln w="9525">
                <a:solidFill>
                  <a:sysClr val="windowText" lastClr="000000">
                    <a:alpha val="50195"/>
                  </a:sysClr>
                </a:solidFill>
                <a:round/>
                <a:headEnd/>
                <a:tailEnd/>
              </a:ln>
            </p:spPr>
          </p:cxnSp>
          <p:cxnSp>
            <p:nvCxnSpPr>
              <p:cNvPr id="164" name="AutoShape 105"/>
              <p:cNvCxnSpPr>
                <a:cxnSpLocks noChangeAspect="1" noChangeShapeType="1"/>
                <a:stCxn id="154" idx="6"/>
                <a:endCxn id="149" idx="2"/>
              </p:cNvCxnSpPr>
              <p:nvPr/>
            </p:nvCxnSpPr>
            <p:spPr bwMode="auto">
              <a:xfrm flipV="1">
                <a:off x="2572" y="777"/>
                <a:ext cx="73" cy="136"/>
              </a:xfrm>
              <a:prstGeom prst="straightConnector1">
                <a:avLst/>
              </a:prstGeom>
              <a:grpFill/>
              <a:ln w="9525">
                <a:solidFill>
                  <a:sysClr val="windowText" lastClr="000000">
                    <a:alpha val="50195"/>
                  </a:sysClr>
                </a:solidFill>
                <a:round/>
                <a:headEnd/>
                <a:tailEnd/>
              </a:ln>
            </p:spPr>
          </p:cxnSp>
          <p:cxnSp>
            <p:nvCxnSpPr>
              <p:cNvPr id="165" name="AutoShape 106"/>
              <p:cNvCxnSpPr>
                <a:cxnSpLocks noChangeAspect="1" noChangeShapeType="1"/>
                <a:stCxn id="143" idx="6"/>
                <a:endCxn id="149" idx="2"/>
              </p:cNvCxnSpPr>
              <p:nvPr/>
            </p:nvCxnSpPr>
            <p:spPr bwMode="auto">
              <a:xfrm>
                <a:off x="2527" y="777"/>
                <a:ext cx="118" cy="0"/>
              </a:xfrm>
              <a:prstGeom prst="straightConnector1">
                <a:avLst/>
              </a:prstGeom>
              <a:grpFill/>
              <a:ln w="9525">
                <a:solidFill>
                  <a:sysClr val="windowText" lastClr="000000">
                    <a:alpha val="50195"/>
                  </a:sysClr>
                </a:solidFill>
                <a:round/>
                <a:headEnd/>
                <a:tailEnd/>
              </a:ln>
            </p:spPr>
          </p:cxnSp>
        </p:grpSp>
        <p:cxnSp>
          <p:nvCxnSpPr>
            <p:cNvPr id="46" name="AutoShape 190"/>
            <p:cNvCxnSpPr>
              <a:cxnSpLocks noChangeAspect="1" noChangeShapeType="1"/>
              <a:stCxn id="175" idx="5"/>
              <a:endCxn id="288" idx="4"/>
            </p:cNvCxnSpPr>
            <p:nvPr/>
          </p:nvCxnSpPr>
          <p:spPr bwMode="auto">
            <a:xfrm rot="5400000" flipH="1">
              <a:off x="2163542" y="3982683"/>
              <a:ext cx="1289475" cy="112002"/>
            </a:xfrm>
            <a:prstGeom prst="straightConnector1">
              <a:avLst/>
            </a:prstGeom>
            <a:noFill/>
            <a:ln w="28575">
              <a:solidFill>
                <a:sysClr val="window" lastClr="FFFFFF">
                  <a:lumMod val="65000"/>
                </a:sysClr>
              </a:solidFill>
              <a:round/>
              <a:headEnd/>
              <a:tailEnd/>
            </a:ln>
          </p:spPr>
        </p:cxnSp>
        <p:cxnSp>
          <p:nvCxnSpPr>
            <p:cNvPr id="47" name="AutoShape 191"/>
            <p:cNvCxnSpPr>
              <a:cxnSpLocks noChangeAspect="1" noChangeShapeType="1"/>
              <a:stCxn id="149" idx="6"/>
            </p:cNvCxnSpPr>
            <p:nvPr/>
          </p:nvCxnSpPr>
          <p:spPr bwMode="auto">
            <a:xfrm flipH="1" flipV="1">
              <a:off x="3143240" y="3357563"/>
              <a:ext cx="1016210" cy="1302346"/>
            </a:xfrm>
            <a:prstGeom prst="straightConnector1">
              <a:avLst/>
            </a:prstGeom>
            <a:noFill/>
            <a:ln w="28575">
              <a:solidFill>
                <a:sysClr val="window" lastClr="FFFFFF">
                  <a:lumMod val="65000"/>
                </a:sysClr>
              </a:solidFill>
              <a:round/>
              <a:headEnd/>
              <a:tailEnd/>
            </a:ln>
          </p:spPr>
        </p:cxnSp>
        <p:grpSp>
          <p:nvGrpSpPr>
            <p:cNvPr id="48" name="Group 80"/>
            <p:cNvGrpSpPr>
              <a:grpSpLocks noChangeAspect="1"/>
            </p:cNvGrpSpPr>
            <p:nvPr/>
          </p:nvGrpSpPr>
          <p:grpSpPr bwMode="auto">
            <a:xfrm>
              <a:off x="4643438" y="4357694"/>
              <a:ext cx="1214446" cy="604430"/>
              <a:chOff x="1927" y="572"/>
              <a:chExt cx="862" cy="409"/>
            </a:xfrm>
            <a:solidFill>
              <a:srgbClr val="9BBB59"/>
            </a:solidFill>
          </p:grpSpPr>
          <p:sp>
            <p:nvSpPr>
              <p:cNvPr id="114" name="AutoShape 81"/>
              <p:cNvSpPr>
                <a:spLocks noChangeAspect="1" noChangeArrowheads="1"/>
              </p:cNvSpPr>
              <p:nvPr/>
            </p:nvSpPr>
            <p:spPr bwMode="auto">
              <a:xfrm>
                <a:off x="1927" y="572"/>
                <a:ext cx="862" cy="409"/>
              </a:xfrm>
              <a:prstGeom prst="roundRect">
                <a:avLst>
                  <a:gd name="adj" fmla="val 15177"/>
                </a:avLst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defTabSz="914110" latinLnBrk="1">
                  <a:lnSpc>
                    <a:spcPct val="120000"/>
                  </a:lnSpc>
                  <a:defRPr/>
                </a:pPr>
                <a:endParaRPr kumimoji="1" lang="zh-CN" altLang="zh-CN" sz="800" b="1" kern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5" name="Oval 82"/>
              <p:cNvSpPr>
                <a:spLocks noChangeAspect="1" noChangeArrowheads="1"/>
              </p:cNvSpPr>
              <p:nvPr/>
            </p:nvSpPr>
            <p:spPr bwMode="auto">
              <a:xfrm>
                <a:off x="2019" y="754"/>
                <a:ext cx="45" cy="45"/>
              </a:xfrm>
              <a:prstGeom prst="ellipse">
                <a:avLst/>
              </a:prstGeom>
              <a:solidFill>
                <a:sysClr val="window" lastClr="FFFFFF"/>
              </a:solidFill>
              <a:ln w="28575">
                <a:solidFill>
                  <a:sysClr val="window" lastClr="FFFFFF">
                    <a:lumMod val="95000"/>
                  </a:sysClr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defTabSz="914110" latinLnBrk="1">
                  <a:lnSpc>
                    <a:spcPct val="80000"/>
                  </a:lnSpc>
                  <a:defRPr/>
                </a:pPr>
                <a:endParaRPr kumimoji="1" lang="zh-CN" altLang="zh-CN" sz="1100" b="1" kern="0">
                  <a:solidFill>
                    <a:srgbClr val="CCCC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6" name="Oval 83"/>
              <p:cNvSpPr>
                <a:spLocks noChangeAspect="1" noChangeArrowheads="1"/>
              </p:cNvSpPr>
              <p:nvPr/>
            </p:nvSpPr>
            <p:spPr bwMode="auto">
              <a:xfrm>
                <a:off x="2109" y="618"/>
                <a:ext cx="45" cy="45"/>
              </a:xfrm>
              <a:prstGeom prst="ellipse">
                <a:avLst/>
              </a:prstGeom>
              <a:solidFill>
                <a:sysClr val="window" lastClr="FFFFFF"/>
              </a:solidFill>
              <a:ln w="28575">
                <a:solidFill>
                  <a:sysClr val="window" lastClr="FFFFFF">
                    <a:lumMod val="95000"/>
                  </a:sysClr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defTabSz="914110" latinLnBrk="1">
                  <a:lnSpc>
                    <a:spcPct val="80000"/>
                  </a:lnSpc>
                  <a:defRPr/>
                </a:pPr>
                <a:endParaRPr kumimoji="1" lang="zh-CN" altLang="zh-CN" sz="1100" b="1" kern="0">
                  <a:solidFill>
                    <a:srgbClr val="CCCC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7" name="Oval 84"/>
              <p:cNvSpPr>
                <a:spLocks noChangeAspect="1" noChangeArrowheads="1"/>
              </p:cNvSpPr>
              <p:nvPr/>
            </p:nvSpPr>
            <p:spPr bwMode="auto">
              <a:xfrm>
                <a:off x="2473" y="754"/>
                <a:ext cx="45" cy="45"/>
              </a:xfrm>
              <a:prstGeom prst="ellipse">
                <a:avLst/>
              </a:prstGeom>
              <a:solidFill>
                <a:sysClr val="window" lastClr="FFFFFF"/>
              </a:solidFill>
              <a:ln w="28575">
                <a:solidFill>
                  <a:sysClr val="window" lastClr="FFFFFF">
                    <a:lumMod val="95000"/>
                  </a:sysClr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defTabSz="914110" latinLnBrk="1">
                  <a:lnSpc>
                    <a:spcPct val="80000"/>
                  </a:lnSpc>
                  <a:defRPr/>
                </a:pPr>
                <a:endParaRPr kumimoji="1" lang="zh-CN" altLang="zh-CN" sz="1100" b="1" kern="0">
                  <a:solidFill>
                    <a:srgbClr val="CCCC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8" name="Oval 85"/>
              <p:cNvSpPr>
                <a:spLocks noChangeAspect="1" noChangeArrowheads="1"/>
              </p:cNvSpPr>
              <p:nvPr/>
            </p:nvSpPr>
            <p:spPr bwMode="auto">
              <a:xfrm>
                <a:off x="2246" y="618"/>
                <a:ext cx="45" cy="45"/>
              </a:xfrm>
              <a:prstGeom prst="ellipse">
                <a:avLst/>
              </a:prstGeom>
              <a:solidFill>
                <a:sysClr val="window" lastClr="FFFFFF"/>
              </a:solidFill>
              <a:ln w="28575">
                <a:solidFill>
                  <a:sysClr val="window" lastClr="FFFFFF">
                    <a:lumMod val="95000"/>
                  </a:sysClr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defTabSz="914110" latinLnBrk="1">
                  <a:lnSpc>
                    <a:spcPct val="80000"/>
                  </a:lnSpc>
                  <a:defRPr/>
                </a:pPr>
                <a:endParaRPr kumimoji="1" lang="zh-CN" altLang="zh-CN" sz="1100" b="1" kern="0">
                  <a:solidFill>
                    <a:srgbClr val="CCCC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9" name="Oval 86"/>
              <p:cNvSpPr>
                <a:spLocks noChangeAspect="1" noChangeArrowheads="1"/>
              </p:cNvSpPr>
              <p:nvPr/>
            </p:nvSpPr>
            <p:spPr bwMode="auto">
              <a:xfrm>
                <a:off x="2337" y="754"/>
                <a:ext cx="45" cy="45"/>
              </a:xfrm>
              <a:prstGeom prst="ellipse">
                <a:avLst/>
              </a:prstGeom>
              <a:solidFill>
                <a:sysClr val="window" lastClr="FFFFFF"/>
              </a:solidFill>
              <a:ln w="28575">
                <a:solidFill>
                  <a:sysClr val="window" lastClr="FFFFFF">
                    <a:lumMod val="95000"/>
                  </a:sysClr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defTabSz="914110" latinLnBrk="1">
                  <a:lnSpc>
                    <a:spcPct val="80000"/>
                  </a:lnSpc>
                  <a:defRPr/>
                </a:pPr>
                <a:endParaRPr kumimoji="1" lang="zh-CN" altLang="zh-CN" sz="1100" b="1" kern="0">
                  <a:solidFill>
                    <a:srgbClr val="CCCC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20" name="Oval 87"/>
              <p:cNvSpPr>
                <a:spLocks noChangeAspect="1" noChangeArrowheads="1"/>
              </p:cNvSpPr>
              <p:nvPr/>
            </p:nvSpPr>
            <p:spPr bwMode="auto">
              <a:xfrm>
                <a:off x="2518" y="618"/>
                <a:ext cx="45" cy="45"/>
              </a:xfrm>
              <a:prstGeom prst="ellipse">
                <a:avLst/>
              </a:prstGeom>
              <a:solidFill>
                <a:sysClr val="window" lastClr="FFFFFF"/>
              </a:solidFill>
              <a:ln w="28575">
                <a:solidFill>
                  <a:sysClr val="window" lastClr="FFFFFF">
                    <a:lumMod val="95000"/>
                  </a:sysClr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defTabSz="914110" latinLnBrk="1">
                  <a:lnSpc>
                    <a:spcPct val="80000"/>
                  </a:lnSpc>
                  <a:defRPr/>
                </a:pPr>
                <a:endParaRPr kumimoji="1" lang="zh-CN" altLang="zh-CN" sz="1100" b="1" kern="0">
                  <a:solidFill>
                    <a:srgbClr val="CCCC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21" name="Oval 88"/>
              <p:cNvSpPr>
                <a:spLocks noChangeAspect="1" noChangeArrowheads="1"/>
              </p:cNvSpPr>
              <p:nvPr/>
            </p:nvSpPr>
            <p:spPr bwMode="auto">
              <a:xfrm>
                <a:off x="2109" y="890"/>
                <a:ext cx="45" cy="45"/>
              </a:xfrm>
              <a:prstGeom prst="ellipse">
                <a:avLst/>
              </a:prstGeom>
              <a:solidFill>
                <a:sysClr val="window" lastClr="FFFFFF"/>
              </a:solidFill>
              <a:ln w="28575">
                <a:solidFill>
                  <a:sysClr val="window" lastClr="FFFFFF">
                    <a:lumMod val="95000"/>
                  </a:sysClr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defTabSz="914110" latinLnBrk="1">
                  <a:lnSpc>
                    <a:spcPct val="80000"/>
                  </a:lnSpc>
                  <a:defRPr/>
                </a:pPr>
                <a:endParaRPr kumimoji="1" lang="zh-CN" altLang="zh-CN" sz="1100" b="1" kern="0">
                  <a:solidFill>
                    <a:srgbClr val="CCCC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22" name="Oval 89"/>
              <p:cNvSpPr>
                <a:spLocks noChangeAspect="1" noChangeArrowheads="1"/>
              </p:cNvSpPr>
              <p:nvPr/>
            </p:nvSpPr>
            <p:spPr bwMode="auto">
              <a:xfrm>
                <a:off x="2200" y="754"/>
                <a:ext cx="45" cy="45"/>
              </a:xfrm>
              <a:prstGeom prst="ellipse">
                <a:avLst/>
              </a:prstGeom>
              <a:solidFill>
                <a:sysClr val="window" lastClr="FFFFFF"/>
              </a:solidFill>
              <a:ln w="28575">
                <a:solidFill>
                  <a:sysClr val="window" lastClr="FFFFFF">
                    <a:lumMod val="95000"/>
                  </a:sysClr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defTabSz="914110" latinLnBrk="1">
                  <a:lnSpc>
                    <a:spcPct val="80000"/>
                  </a:lnSpc>
                  <a:defRPr/>
                </a:pPr>
                <a:endParaRPr kumimoji="1" lang="zh-CN" altLang="zh-CN" sz="1100" b="1" kern="0">
                  <a:solidFill>
                    <a:srgbClr val="CCCC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23" name="Oval 90"/>
              <p:cNvSpPr>
                <a:spLocks noChangeAspect="1" noChangeArrowheads="1"/>
              </p:cNvSpPr>
              <p:nvPr/>
            </p:nvSpPr>
            <p:spPr bwMode="auto">
              <a:xfrm>
                <a:off x="2654" y="754"/>
                <a:ext cx="45" cy="45"/>
              </a:xfrm>
              <a:prstGeom prst="ellipse">
                <a:avLst/>
              </a:prstGeom>
              <a:solidFill>
                <a:sysClr val="window" lastClr="FFFFFF"/>
              </a:solidFill>
              <a:ln w="28575">
                <a:solidFill>
                  <a:sysClr val="window" lastClr="FFFFFF">
                    <a:lumMod val="95000"/>
                  </a:sysClr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defTabSz="914110" latinLnBrk="1">
                  <a:lnSpc>
                    <a:spcPct val="80000"/>
                  </a:lnSpc>
                  <a:defRPr/>
                </a:pPr>
                <a:endParaRPr kumimoji="1" lang="zh-CN" altLang="zh-CN" sz="1100" b="1" kern="0">
                  <a:solidFill>
                    <a:srgbClr val="CCCC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24" name="Oval 91"/>
              <p:cNvSpPr>
                <a:spLocks noChangeAspect="1" noChangeArrowheads="1"/>
              </p:cNvSpPr>
              <p:nvPr/>
            </p:nvSpPr>
            <p:spPr bwMode="auto">
              <a:xfrm>
                <a:off x="2246" y="890"/>
                <a:ext cx="45" cy="45"/>
              </a:xfrm>
              <a:prstGeom prst="ellipse">
                <a:avLst/>
              </a:prstGeom>
              <a:solidFill>
                <a:sysClr val="window" lastClr="FFFFFF"/>
              </a:solidFill>
              <a:ln w="28575">
                <a:solidFill>
                  <a:sysClr val="window" lastClr="FFFFFF">
                    <a:lumMod val="95000"/>
                  </a:sysClr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defTabSz="914110" latinLnBrk="1">
                  <a:lnSpc>
                    <a:spcPct val="80000"/>
                  </a:lnSpc>
                  <a:defRPr/>
                </a:pPr>
                <a:endParaRPr kumimoji="1" lang="zh-CN" altLang="zh-CN" sz="1100" b="1" kern="0">
                  <a:solidFill>
                    <a:srgbClr val="CCCC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25" name="Oval 92"/>
              <p:cNvSpPr>
                <a:spLocks noChangeAspect="1" noChangeArrowheads="1"/>
              </p:cNvSpPr>
              <p:nvPr/>
            </p:nvSpPr>
            <p:spPr bwMode="auto">
              <a:xfrm>
                <a:off x="2382" y="890"/>
                <a:ext cx="45" cy="45"/>
              </a:xfrm>
              <a:prstGeom prst="ellipse">
                <a:avLst/>
              </a:prstGeom>
              <a:solidFill>
                <a:sysClr val="window" lastClr="FFFFFF"/>
              </a:solidFill>
              <a:ln w="28575">
                <a:solidFill>
                  <a:sysClr val="window" lastClr="FFFFFF">
                    <a:lumMod val="95000"/>
                  </a:sysClr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defTabSz="914110" latinLnBrk="1">
                  <a:lnSpc>
                    <a:spcPct val="80000"/>
                  </a:lnSpc>
                  <a:defRPr/>
                </a:pPr>
                <a:endParaRPr kumimoji="1" lang="zh-CN" altLang="zh-CN" sz="1100" b="1" kern="0">
                  <a:solidFill>
                    <a:srgbClr val="CCCC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126" name="AutoShape 93"/>
              <p:cNvCxnSpPr>
                <a:cxnSpLocks noChangeAspect="1" noChangeShapeType="1"/>
                <a:stCxn id="115" idx="7"/>
                <a:endCxn id="116" idx="3"/>
              </p:cNvCxnSpPr>
              <p:nvPr/>
            </p:nvCxnSpPr>
            <p:spPr bwMode="auto">
              <a:xfrm flipV="1">
                <a:off x="2057" y="665"/>
                <a:ext cx="59" cy="87"/>
              </a:xfrm>
              <a:prstGeom prst="straightConnector1">
                <a:avLst/>
              </a:prstGeom>
              <a:grpFill/>
              <a:ln w="9525">
                <a:solidFill>
                  <a:sysClr val="windowText" lastClr="000000">
                    <a:alpha val="50195"/>
                  </a:sysClr>
                </a:solidFill>
                <a:round/>
                <a:headEnd/>
                <a:tailEnd/>
              </a:ln>
            </p:spPr>
          </p:cxnSp>
          <p:cxnSp>
            <p:nvCxnSpPr>
              <p:cNvPr id="127" name="AutoShape 94"/>
              <p:cNvCxnSpPr>
                <a:cxnSpLocks noChangeAspect="1" noChangeShapeType="1"/>
                <a:stCxn id="121" idx="1"/>
                <a:endCxn id="115" idx="5"/>
              </p:cNvCxnSpPr>
              <p:nvPr/>
            </p:nvCxnSpPr>
            <p:spPr bwMode="auto">
              <a:xfrm flipH="1" flipV="1">
                <a:off x="2057" y="801"/>
                <a:ext cx="59" cy="87"/>
              </a:xfrm>
              <a:prstGeom prst="straightConnector1">
                <a:avLst/>
              </a:prstGeom>
              <a:grpFill/>
              <a:ln w="9525">
                <a:solidFill>
                  <a:sysClr val="windowText" lastClr="000000">
                    <a:alpha val="50195"/>
                  </a:sysClr>
                </a:solidFill>
                <a:round/>
                <a:headEnd/>
                <a:tailEnd/>
              </a:ln>
            </p:spPr>
          </p:cxnSp>
          <p:sp>
            <p:nvSpPr>
              <p:cNvPr id="128" name="Oval 95"/>
              <p:cNvSpPr>
                <a:spLocks noChangeAspect="1" noChangeArrowheads="1"/>
              </p:cNvSpPr>
              <p:nvPr/>
            </p:nvSpPr>
            <p:spPr bwMode="auto">
              <a:xfrm>
                <a:off x="2518" y="890"/>
                <a:ext cx="45" cy="45"/>
              </a:xfrm>
              <a:prstGeom prst="ellipse">
                <a:avLst/>
              </a:prstGeom>
              <a:solidFill>
                <a:sysClr val="window" lastClr="FFFFFF"/>
              </a:solidFill>
              <a:ln w="28575">
                <a:solidFill>
                  <a:sysClr val="window" lastClr="FFFFFF">
                    <a:lumMod val="95000"/>
                  </a:sysClr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defTabSz="914110" latinLnBrk="1">
                  <a:lnSpc>
                    <a:spcPct val="80000"/>
                  </a:lnSpc>
                  <a:defRPr/>
                </a:pPr>
                <a:endParaRPr kumimoji="1" lang="zh-CN" altLang="zh-CN" sz="1100" b="1" kern="0">
                  <a:solidFill>
                    <a:srgbClr val="CCCC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129" name="AutoShape 96"/>
              <p:cNvCxnSpPr>
                <a:cxnSpLocks noChangeAspect="1" noChangeShapeType="1"/>
                <a:stCxn id="121" idx="6"/>
                <a:endCxn id="124" idx="2"/>
              </p:cNvCxnSpPr>
              <p:nvPr/>
            </p:nvCxnSpPr>
            <p:spPr bwMode="auto">
              <a:xfrm>
                <a:off x="2163" y="913"/>
                <a:ext cx="74" cy="0"/>
              </a:xfrm>
              <a:prstGeom prst="straightConnector1">
                <a:avLst/>
              </a:prstGeom>
              <a:grpFill/>
              <a:ln w="9525">
                <a:solidFill>
                  <a:sysClr val="windowText" lastClr="000000">
                    <a:alpha val="50195"/>
                  </a:sysClr>
                </a:solidFill>
                <a:round/>
                <a:headEnd/>
                <a:tailEnd/>
              </a:ln>
            </p:spPr>
          </p:cxnSp>
          <p:cxnSp>
            <p:nvCxnSpPr>
              <p:cNvPr id="130" name="AutoShape 97"/>
              <p:cNvCxnSpPr>
                <a:cxnSpLocks noChangeAspect="1" noChangeShapeType="1"/>
                <a:stCxn id="124" idx="6"/>
                <a:endCxn id="125" idx="2"/>
              </p:cNvCxnSpPr>
              <p:nvPr/>
            </p:nvCxnSpPr>
            <p:spPr bwMode="auto">
              <a:xfrm>
                <a:off x="2300" y="913"/>
                <a:ext cx="73" cy="0"/>
              </a:xfrm>
              <a:prstGeom prst="straightConnector1">
                <a:avLst/>
              </a:prstGeom>
              <a:grpFill/>
              <a:ln w="9525">
                <a:solidFill>
                  <a:sysClr val="windowText" lastClr="000000">
                    <a:alpha val="50195"/>
                  </a:sysClr>
                </a:solidFill>
                <a:round/>
                <a:headEnd/>
                <a:tailEnd/>
              </a:ln>
            </p:spPr>
          </p:cxnSp>
          <p:cxnSp>
            <p:nvCxnSpPr>
              <p:cNvPr id="131" name="AutoShape 98"/>
              <p:cNvCxnSpPr>
                <a:cxnSpLocks noChangeAspect="1" noChangeShapeType="1"/>
                <a:stCxn id="125" idx="6"/>
                <a:endCxn id="128" idx="2"/>
              </p:cNvCxnSpPr>
              <p:nvPr/>
            </p:nvCxnSpPr>
            <p:spPr bwMode="auto">
              <a:xfrm>
                <a:off x="2436" y="913"/>
                <a:ext cx="73" cy="0"/>
              </a:xfrm>
              <a:prstGeom prst="straightConnector1">
                <a:avLst/>
              </a:prstGeom>
              <a:grpFill/>
              <a:ln w="9525">
                <a:solidFill>
                  <a:sysClr val="windowText" lastClr="000000">
                    <a:alpha val="50195"/>
                  </a:sysClr>
                </a:solidFill>
                <a:round/>
                <a:headEnd/>
                <a:tailEnd/>
              </a:ln>
            </p:spPr>
          </p:cxnSp>
          <p:cxnSp>
            <p:nvCxnSpPr>
              <p:cNvPr id="132" name="AutoShape 99"/>
              <p:cNvCxnSpPr>
                <a:cxnSpLocks noChangeAspect="1" noChangeShapeType="1"/>
                <a:stCxn id="116" idx="5"/>
                <a:endCxn id="122" idx="1"/>
              </p:cNvCxnSpPr>
              <p:nvPr/>
            </p:nvCxnSpPr>
            <p:spPr bwMode="auto">
              <a:xfrm>
                <a:off x="2147" y="665"/>
                <a:ext cx="60" cy="87"/>
              </a:xfrm>
              <a:prstGeom prst="straightConnector1">
                <a:avLst/>
              </a:prstGeom>
              <a:grpFill/>
              <a:ln w="9525">
                <a:solidFill>
                  <a:sysClr val="windowText" lastClr="000000">
                    <a:alpha val="50195"/>
                  </a:sysClr>
                </a:solidFill>
                <a:round/>
                <a:headEnd/>
                <a:tailEnd/>
              </a:ln>
            </p:spPr>
          </p:cxnSp>
          <p:cxnSp>
            <p:nvCxnSpPr>
              <p:cNvPr id="133" name="AutoShape 100"/>
              <p:cNvCxnSpPr>
                <a:cxnSpLocks noChangeAspect="1" noChangeShapeType="1"/>
                <a:stCxn id="116" idx="6"/>
                <a:endCxn id="118" idx="2"/>
              </p:cNvCxnSpPr>
              <p:nvPr/>
            </p:nvCxnSpPr>
            <p:spPr bwMode="auto">
              <a:xfrm>
                <a:off x="2163" y="641"/>
                <a:ext cx="74" cy="0"/>
              </a:xfrm>
              <a:prstGeom prst="straightConnector1">
                <a:avLst/>
              </a:prstGeom>
              <a:grpFill/>
              <a:ln w="9525">
                <a:solidFill>
                  <a:sysClr val="windowText" lastClr="000000">
                    <a:alpha val="50195"/>
                  </a:sysClr>
                </a:solidFill>
                <a:round/>
                <a:headEnd/>
                <a:tailEnd/>
              </a:ln>
            </p:spPr>
          </p:cxnSp>
          <p:cxnSp>
            <p:nvCxnSpPr>
              <p:cNvPr id="134" name="AutoShape 101"/>
              <p:cNvCxnSpPr>
                <a:cxnSpLocks noChangeAspect="1" noChangeShapeType="1"/>
                <a:stCxn id="118" idx="6"/>
                <a:endCxn id="120" idx="2"/>
              </p:cNvCxnSpPr>
              <p:nvPr/>
            </p:nvCxnSpPr>
            <p:spPr bwMode="auto">
              <a:xfrm>
                <a:off x="2300" y="641"/>
                <a:ext cx="209" cy="0"/>
              </a:xfrm>
              <a:prstGeom prst="straightConnector1">
                <a:avLst/>
              </a:prstGeom>
              <a:grpFill/>
              <a:ln w="9525">
                <a:solidFill>
                  <a:sysClr val="windowText" lastClr="000000">
                    <a:alpha val="50195"/>
                  </a:sysClr>
                </a:solidFill>
                <a:round/>
                <a:headEnd/>
                <a:tailEnd/>
              </a:ln>
            </p:spPr>
          </p:cxnSp>
          <p:cxnSp>
            <p:nvCxnSpPr>
              <p:cNvPr id="135" name="AutoShape 102"/>
              <p:cNvCxnSpPr>
                <a:cxnSpLocks noChangeAspect="1" noChangeShapeType="1"/>
                <a:stCxn id="120" idx="6"/>
                <a:endCxn id="123" idx="2"/>
              </p:cNvCxnSpPr>
              <p:nvPr/>
            </p:nvCxnSpPr>
            <p:spPr bwMode="auto">
              <a:xfrm>
                <a:off x="2572" y="641"/>
                <a:ext cx="73" cy="136"/>
              </a:xfrm>
              <a:prstGeom prst="straightConnector1">
                <a:avLst/>
              </a:prstGeom>
              <a:grpFill/>
              <a:ln w="9525">
                <a:solidFill>
                  <a:sysClr val="windowText" lastClr="000000">
                    <a:alpha val="50195"/>
                  </a:sysClr>
                </a:solidFill>
                <a:round/>
                <a:headEnd/>
                <a:tailEnd/>
              </a:ln>
            </p:spPr>
          </p:cxnSp>
          <p:cxnSp>
            <p:nvCxnSpPr>
              <p:cNvPr id="136" name="AutoShape 103"/>
              <p:cNvCxnSpPr>
                <a:cxnSpLocks noChangeAspect="1" noChangeShapeType="1"/>
                <a:stCxn id="122" idx="6"/>
                <a:endCxn id="119" idx="2"/>
              </p:cNvCxnSpPr>
              <p:nvPr/>
            </p:nvCxnSpPr>
            <p:spPr bwMode="auto">
              <a:xfrm>
                <a:off x="2254" y="777"/>
                <a:ext cx="74" cy="0"/>
              </a:xfrm>
              <a:prstGeom prst="straightConnector1">
                <a:avLst/>
              </a:prstGeom>
              <a:grpFill/>
              <a:ln w="9525">
                <a:solidFill>
                  <a:sysClr val="windowText" lastClr="000000">
                    <a:alpha val="50195"/>
                  </a:sysClr>
                </a:solidFill>
                <a:round/>
                <a:headEnd/>
                <a:tailEnd/>
              </a:ln>
            </p:spPr>
          </p:cxnSp>
          <p:cxnSp>
            <p:nvCxnSpPr>
              <p:cNvPr id="137" name="AutoShape 104"/>
              <p:cNvCxnSpPr>
                <a:cxnSpLocks noChangeAspect="1" noChangeShapeType="1"/>
                <a:stCxn id="119" idx="6"/>
                <a:endCxn id="117" idx="2"/>
              </p:cNvCxnSpPr>
              <p:nvPr/>
            </p:nvCxnSpPr>
            <p:spPr bwMode="auto">
              <a:xfrm>
                <a:off x="2391" y="777"/>
                <a:ext cx="73" cy="0"/>
              </a:xfrm>
              <a:prstGeom prst="straightConnector1">
                <a:avLst/>
              </a:prstGeom>
              <a:grpFill/>
              <a:ln w="9525">
                <a:solidFill>
                  <a:sysClr val="windowText" lastClr="000000">
                    <a:alpha val="50195"/>
                  </a:sysClr>
                </a:solidFill>
                <a:round/>
                <a:headEnd/>
                <a:tailEnd/>
              </a:ln>
            </p:spPr>
          </p:cxnSp>
          <p:cxnSp>
            <p:nvCxnSpPr>
              <p:cNvPr id="138" name="AutoShape 105"/>
              <p:cNvCxnSpPr>
                <a:cxnSpLocks noChangeAspect="1" noChangeShapeType="1"/>
                <a:stCxn id="128" idx="6"/>
                <a:endCxn id="123" idx="2"/>
              </p:cNvCxnSpPr>
              <p:nvPr/>
            </p:nvCxnSpPr>
            <p:spPr bwMode="auto">
              <a:xfrm flipV="1">
                <a:off x="2572" y="777"/>
                <a:ext cx="73" cy="136"/>
              </a:xfrm>
              <a:prstGeom prst="straightConnector1">
                <a:avLst/>
              </a:prstGeom>
              <a:grpFill/>
              <a:ln w="9525">
                <a:solidFill>
                  <a:sysClr val="windowText" lastClr="000000">
                    <a:alpha val="50195"/>
                  </a:sysClr>
                </a:solidFill>
                <a:round/>
                <a:headEnd/>
                <a:tailEnd/>
              </a:ln>
            </p:spPr>
          </p:cxnSp>
          <p:cxnSp>
            <p:nvCxnSpPr>
              <p:cNvPr id="139" name="AutoShape 106"/>
              <p:cNvCxnSpPr>
                <a:cxnSpLocks noChangeAspect="1" noChangeShapeType="1"/>
                <a:stCxn id="117" idx="6"/>
                <a:endCxn id="123" idx="2"/>
              </p:cNvCxnSpPr>
              <p:nvPr/>
            </p:nvCxnSpPr>
            <p:spPr bwMode="auto">
              <a:xfrm>
                <a:off x="2527" y="777"/>
                <a:ext cx="118" cy="0"/>
              </a:xfrm>
              <a:prstGeom prst="straightConnector1">
                <a:avLst/>
              </a:prstGeom>
              <a:grpFill/>
              <a:ln w="9525">
                <a:solidFill>
                  <a:sysClr val="windowText" lastClr="000000">
                    <a:alpha val="50195"/>
                  </a:sysClr>
                </a:solidFill>
                <a:round/>
                <a:headEnd/>
                <a:tailEnd/>
              </a:ln>
            </p:spPr>
          </p:cxnSp>
        </p:grpSp>
        <p:cxnSp>
          <p:nvCxnSpPr>
            <p:cNvPr id="49" name="AutoShape 190"/>
            <p:cNvCxnSpPr>
              <a:cxnSpLocks noChangeAspect="1" noChangeShapeType="1"/>
              <a:stCxn id="115" idx="1"/>
            </p:cNvCxnSpPr>
            <p:nvPr/>
          </p:nvCxnSpPr>
          <p:spPr bwMode="auto">
            <a:xfrm rot="5400000" flipH="1" flipV="1">
              <a:off x="4188888" y="3834784"/>
              <a:ext cx="1395065" cy="208162"/>
            </a:xfrm>
            <a:prstGeom prst="straightConnector1">
              <a:avLst/>
            </a:prstGeom>
            <a:noFill/>
            <a:ln w="28575">
              <a:solidFill>
                <a:sysClr val="window" lastClr="FFFFFF">
                  <a:lumMod val="65000"/>
                </a:sysClr>
              </a:solidFill>
              <a:round/>
              <a:headEnd/>
              <a:tailEnd/>
            </a:ln>
          </p:spPr>
        </p:cxnSp>
        <p:cxnSp>
          <p:nvCxnSpPr>
            <p:cNvPr id="50" name="AutoShape 191"/>
            <p:cNvCxnSpPr>
              <a:cxnSpLocks noChangeAspect="1" noChangeShapeType="1"/>
              <a:stCxn id="123" idx="5"/>
            </p:cNvCxnSpPr>
            <p:nvPr/>
          </p:nvCxnSpPr>
          <p:spPr bwMode="auto">
            <a:xfrm rot="5400000" flipH="1">
              <a:off x="4828679" y="3790300"/>
              <a:ext cx="1468735" cy="317508"/>
            </a:xfrm>
            <a:prstGeom prst="straightConnector1">
              <a:avLst/>
            </a:prstGeom>
            <a:noFill/>
            <a:ln w="28575">
              <a:solidFill>
                <a:sysClr val="window" lastClr="FFFFFF">
                  <a:lumMod val="65000"/>
                </a:sysClr>
              </a:solidFill>
              <a:round/>
              <a:headEnd/>
              <a:tailEnd/>
            </a:ln>
          </p:spPr>
        </p:cxnSp>
        <p:grpSp>
          <p:nvGrpSpPr>
            <p:cNvPr id="51" name="Group 80"/>
            <p:cNvGrpSpPr>
              <a:grpSpLocks noChangeAspect="1"/>
            </p:cNvGrpSpPr>
            <p:nvPr/>
          </p:nvGrpSpPr>
          <p:grpSpPr bwMode="auto">
            <a:xfrm>
              <a:off x="6000760" y="4357694"/>
              <a:ext cx="1214446" cy="604430"/>
              <a:chOff x="1927" y="572"/>
              <a:chExt cx="862" cy="409"/>
            </a:xfrm>
            <a:solidFill>
              <a:srgbClr val="9BBB59"/>
            </a:solidFill>
          </p:grpSpPr>
          <p:sp>
            <p:nvSpPr>
              <p:cNvPr id="88" name="AutoShape 81"/>
              <p:cNvSpPr>
                <a:spLocks noChangeAspect="1" noChangeArrowheads="1"/>
              </p:cNvSpPr>
              <p:nvPr/>
            </p:nvSpPr>
            <p:spPr bwMode="auto">
              <a:xfrm>
                <a:off x="1927" y="572"/>
                <a:ext cx="862" cy="409"/>
              </a:xfrm>
              <a:prstGeom prst="roundRect">
                <a:avLst>
                  <a:gd name="adj" fmla="val 15177"/>
                </a:avLst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defTabSz="914110" latinLnBrk="1">
                  <a:lnSpc>
                    <a:spcPct val="120000"/>
                  </a:lnSpc>
                  <a:defRPr/>
                </a:pPr>
                <a:endParaRPr kumimoji="1" lang="zh-CN" altLang="zh-CN" sz="800" b="1" kern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9" name="Oval 82"/>
              <p:cNvSpPr>
                <a:spLocks noChangeAspect="1" noChangeArrowheads="1"/>
              </p:cNvSpPr>
              <p:nvPr/>
            </p:nvSpPr>
            <p:spPr bwMode="auto">
              <a:xfrm>
                <a:off x="2019" y="754"/>
                <a:ext cx="45" cy="45"/>
              </a:xfrm>
              <a:prstGeom prst="ellipse">
                <a:avLst/>
              </a:prstGeom>
              <a:solidFill>
                <a:sysClr val="window" lastClr="FFFFFF"/>
              </a:solidFill>
              <a:ln w="28575">
                <a:solidFill>
                  <a:sysClr val="window" lastClr="FFFFFF">
                    <a:lumMod val="95000"/>
                  </a:sysClr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defTabSz="914110" latinLnBrk="1">
                  <a:lnSpc>
                    <a:spcPct val="80000"/>
                  </a:lnSpc>
                  <a:defRPr/>
                </a:pPr>
                <a:endParaRPr kumimoji="1" lang="zh-CN" altLang="zh-CN" sz="1100" b="1" kern="0">
                  <a:solidFill>
                    <a:srgbClr val="CCCC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0" name="Oval 83"/>
              <p:cNvSpPr>
                <a:spLocks noChangeAspect="1" noChangeArrowheads="1"/>
              </p:cNvSpPr>
              <p:nvPr/>
            </p:nvSpPr>
            <p:spPr bwMode="auto">
              <a:xfrm>
                <a:off x="2109" y="618"/>
                <a:ext cx="45" cy="45"/>
              </a:xfrm>
              <a:prstGeom prst="ellipse">
                <a:avLst/>
              </a:prstGeom>
              <a:solidFill>
                <a:sysClr val="window" lastClr="FFFFFF"/>
              </a:solidFill>
              <a:ln w="28575">
                <a:solidFill>
                  <a:sysClr val="window" lastClr="FFFFFF">
                    <a:lumMod val="95000"/>
                  </a:sysClr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defTabSz="914110" latinLnBrk="1">
                  <a:lnSpc>
                    <a:spcPct val="80000"/>
                  </a:lnSpc>
                  <a:defRPr/>
                </a:pPr>
                <a:endParaRPr kumimoji="1" lang="zh-CN" altLang="zh-CN" sz="1100" b="1" kern="0">
                  <a:solidFill>
                    <a:srgbClr val="CCCC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1" name="Oval 84"/>
              <p:cNvSpPr>
                <a:spLocks noChangeAspect="1" noChangeArrowheads="1"/>
              </p:cNvSpPr>
              <p:nvPr/>
            </p:nvSpPr>
            <p:spPr bwMode="auto">
              <a:xfrm>
                <a:off x="2473" y="754"/>
                <a:ext cx="45" cy="45"/>
              </a:xfrm>
              <a:prstGeom prst="ellipse">
                <a:avLst/>
              </a:prstGeom>
              <a:solidFill>
                <a:sysClr val="window" lastClr="FFFFFF"/>
              </a:solidFill>
              <a:ln w="28575">
                <a:solidFill>
                  <a:sysClr val="window" lastClr="FFFFFF">
                    <a:lumMod val="95000"/>
                  </a:sysClr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defTabSz="914110" latinLnBrk="1">
                  <a:lnSpc>
                    <a:spcPct val="80000"/>
                  </a:lnSpc>
                  <a:defRPr/>
                </a:pPr>
                <a:endParaRPr kumimoji="1" lang="zh-CN" altLang="zh-CN" sz="1100" b="1" kern="0">
                  <a:solidFill>
                    <a:srgbClr val="CCCC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2" name="Oval 85"/>
              <p:cNvSpPr>
                <a:spLocks noChangeAspect="1" noChangeArrowheads="1"/>
              </p:cNvSpPr>
              <p:nvPr/>
            </p:nvSpPr>
            <p:spPr bwMode="auto">
              <a:xfrm>
                <a:off x="2246" y="618"/>
                <a:ext cx="45" cy="45"/>
              </a:xfrm>
              <a:prstGeom prst="ellipse">
                <a:avLst/>
              </a:prstGeom>
              <a:solidFill>
                <a:sysClr val="window" lastClr="FFFFFF"/>
              </a:solidFill>
              <a:ln w="28575">
                <a:solidFill>
                  <a:sysClr val="window" lastClr="FFFFFF">
                    <a:lumMod val="95000"/>
                  </a:sysClr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defTabSz="914110" latinLnBrk="1">
                  <a:lnSpc>
                    <a:spcPct val="80000"/>
                  </a:lnSpc>
                  <a:defRPr/>
                </a:pPr>
                <a:endParaRPr kumimoji="1" lang="zh-CN" altLang="zh-CN" sz="1100" b="1" kern="0">
                  <a:solidFill>
                    <a:srgbClr val="CCCC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3" name="Oval 86"/>
              <p:cNvSpPr>
                <a:spLocks noChangeAspect="1" noChangeArrowheads="1"/>
              </p:cNvSpPr>
              <p:nvPr/>
            </p:nvSpPr>
            <p:spPr bwMode="auto">
              <a:xfrm>
                <a:off x="2337" y="754"/>
                <a:ext cx="45" cy="45"/>
              </a:xfrm>
              <a:prstGeom prst="ellipse">
                <a:avLst/>
              </a:prstGeom>
              <a:solidFill>
                <a:sysClr val="window" lastClr="FFFFFF"/>
              </a:solidFill>
              <a:ln w="28575">
                <a:solidFill>
                  <a:sysClr val="window" lastClr="FFFFFF">
                    <a:lumMod val="95000"/>
                  </a:sysClr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defTabSz="914110" latinLnBrk="1">
                  <a:lnSpc>
                    <a:spcPct val="80000"/>
                  </a:lnSpc>
                  <a:defRPr/>
                </a:pPr>
                <a:endParaRPr kumimoji="1" lang="zh-CN" altLang="zh-CN" sz="1100" b="1" kern="0">
                  <a:solidFill>
                    <a:srgbClr val="CCCC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4" name="Oval 87"/>
              <p:cNvSpPr>
                <a:spLocks noChangeAspect="1" noChangeArrowheads="1"/>
              </p:cNvSpPr>
              <p:nvPr/>
            </p:nvSpPr>
            <p:spPr bwMode="auto">
              <a:xfrm>
                <a:off x="2518" y="618"/>
                <a:ext cx="45" cy="45"/>
              </a:xfrm>
              <a:prstGeom prst="ellipse">
                <a:avLst/>
              </a:prstGeom>
              <a:solidFill>
                <a:sysClr val="window" lastClr="FFFFFF"/>
              </a:solidFill>
              <a:ln w="28575">
                <a:solidFill>
                  <a:sysClr val="window" lastClr="FFFFFF">
                    <a:lumMod val="95000"/>
                  </a:sysClr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defTabSz="914110" latinLnBrk="1">
                  <a:lnSpc>
                    <a:spcPct val="80000"/>
                  </a:lnSpc>
                  <a:defRPr/>
                </a:pPr>
                <a:endParaRPr kumimoji="1" lang="zh-CN" altLang="zh-CN" sz="1100" b="1" kern="0">
                  <a:solidFill>
                    <a:srgbClr val="CCCC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5" name="Oval 88"/>
              <p:cNvSpPr>
                <a:spLocks noChangeAspect="1" noChangeArrowheads="1"/>
              </p:cNvSpPr>
              <p:nvPr/>
            </p:nvSpPr>
            <p:spPr bwMode="auto">
              <a:xfrm>
                <a:off x="2109" y="890"/>
                <a:ext cx="45" cy="45"/>
              </a:xfrm>
              <a:prstGeom prst="ellipse">
                <a:avLst/>
              </a:prstGeom>
              <a:solidFill>
                <a:sysClr val="window" lastClr="FFFFFF"/>
              </a:solidFill>
              <a:ln w="28575">
                <a:solidFill>
                  <a:sysClr val="window" lastClr="FFFFFF">
                    <a:lumMod val="95000"/>
                  </a:sysClr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defTabSz="914110" latinLnBrk="1">
                  <a:lnSpc>
                    <a:spcPct val="80000"/>
                  </a:lnSpc>
                  <a:defRPr/>
                </a:pPr>
                <a:endParaRPr kumimoji="1" lang="zh-CN" altLang="zh-CN" sz="1100" b="1" kern="0">
                  <a:solidFill>
                    <a:srgbClr val="CCCC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6" name="Oval 89"/>
              <p:cNvSpPr>
                <a:spLocks noChangeAspect="1" noChangeArrowheads="1"/>
              </p:cNvSpPr>
              <p:nvPr/>
            </p:nvSpPr>
            <p:spPr bwMode="auto">
              <a:xfrm>
                <a:off x="2200" y="754"/>
                <a:ext cx="45" cy="45"/>
              </a:xfrm>
              <a:prstGeom prst="ellipse">
                <a:avLst/>
              </a:prstGeom>
              <a:solidFill>
                <a:sysClr val="window" lastClr="FFFFFF"/>
              </a:solidFill>
              <a:ln w="28575">
                <a:solidFill>
                  <a:sysClr val="window" lastClr="FFFFFF">
                    <a:lumMod val="95000"/>
                  </a:sysClr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defTabSz="914110" latinLnBrk="1">
                  <a:lnSpc>
                    <a:spcPct val="80000"/>
                  </a:lnSpc>
                  <a:defRPr/>
                </a:pPr>
                <a:endParaRPr kumimoji="1" lang="zh-CN" altLang="zh-CN" sz="1100" b="1" kern="0">
                  <a:solidFill>
                    <a:srgbClr val="CCCC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7" name="Oval 90"/>
              <p:cNvSpPr>
                <a:spLocks noChangeAspect="1" noChangeArrowheads="1"/>
              </p:cNvSpPr>
              <p:nvPr/>
            </p:nvSpPr>
            <p:spPr bwMode="auto">
              <a:xfrm>
                <a:off x="2654" y="754"/>
                <a:ext cx="45" cy="45"/>
              </a:xfrm>
              <a:prstGeom prst="ellipse">
                <a:avLst/>
              </a:prstGeom>
              <a:solidFill>
                <a:sysClr val="window" lastClr="FFFFFF"/>
              </a:solidFill>
              <a:ln w="28575">
                <a:solidFill>
                  <a:sysClr val="window" lastClr="FFFFFF">
                    <a:lumMod val="95000"/>
                  </a:sysClr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defTabSz="914110" latinLnBrk="1">
                  <a:lnSpc>
                    <a:spcPct val="80000"/>
                  </a:lnSpc>
                  <a:defRPr/>
                </a:pPr>
                <a:endParaRPr kumimoji="1" lang="zh-CN" altLang="zh-CN" sz="1100" b="1" kern="0">
                  <a:solidFill>
                    <a:srgbClr val="CCCC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8" name="Oval 91"/>
              <p:cNvSpPr>
                <a:spLocks noChangeAspect="1" noChangeArrowheads="1"/>
              </p:cNvSpPr>
              <p:nvPr/>
            </p:nvSpPr>
            <p:spPr bwMode="auto">
              <a:xfrm>
                <a:off x="2246" y="890"/>
                <a:ext cx="45" cy="45"/>
              </a:xfrm>
              <a:prstGeom prst="ellipse">
                <a:avLst/>
              </a:prstGeom>
              <a:solidFill>
                <a:sysClr val="window" lastClr="FFFFFF"/>
              </a:solidFill>
              <a:ln w="28575">
                <a:solidFill>
                  <a:sysClr val="window" lastClr="FFFFFF">
                    <a:lumMod val="95000"/>
                  </a:sysClr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defTabSz="914110" latinLnBrk="1">
                  <a:lnSpc>
                    <a:spcPct val="80000"/>
                  </a:lnSpc>
                  <a:defRPr/>
                </a:pPr>
                <a:endParaRPr kumimoji="1" lang="zh-CN" altLang="zh-CN" sz="1100" b="1" kern="0">
                  <a:solidFill>
                    <a:srgbClr val="CCCC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9" name="Oval 92"/>
              <p:cNvSpPr>
                <a:spLocks noChangeAspect="1" noChangeArrowheads="1"/>
              </p:cNvSpPr>
              <p:nvPr/>
            </p:nvSpPr>
            <p:spPr bwMode="auto">
              <a:xfrm>
                <a:off x="2382" y="890"/>
                <a:ext cx="45" cy="45"/>
              </a:xfrm>
              <a:prstGeom prst="ellipse">
                <a:avLst/>
              </a:prstGeom>
              <a:solidFill>
                <a:sysClr val="window" lastClr="FFFFFF"/>
              </a:solidFill>
              <a:ln w="28575">
                <a:solidFill>
                  <a:sysClr val="window" lastClr="FFFFFF">
                    <a:lumMod val="95000"/>
                  </a:sysClr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defTabSz="914110" latinLnBrk="1">
                  <a:lnSpc>
                    <a:spcPct val="80000"/>
                  </a:lnSpc>
                  <a:defRPr/>
                </a:pPr>
                <a:endParaRPr kumimoji="1" lang="zh-CN" altLang="zh-CN" sz="1100" b="1" kern="0">
                  <a:solidFill>
                    <a:srgbClr val="CCCC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100" name="AutoShape 93"/>
              <p:cNvCxnSpPr>
                <a:cxnSpLocks noChangeAspect="1" noChangeShapeType="1"/>
                <a:stCxn id="89" idx="7"/>
                <a:endCxn id="90" idx="3"/>
              </p:cNvCxnSpPr>
              <p:nvPr/>
            </p:nvCxnSpPr>
            <p:spPr bwMode="auto">
              <a:xfrm flipV="1">
                <a:off x="2057" y="665"/>
                <a:ext cx="59" cy="87"/>
              </a:xfrm>
              <a:prstGeom prst="straightConnector1">
                <a:avLst/>
              </a:prstGeom>
              <a:grpFill/>
              <a:ln w="9525">
                <a:solidFill>
                  <a:sysClr val="windowText" lastClr="000000">
                    <a:alpha val="50195"/>
                  </a:sysClr>
                </a:solidFill>
                <a:round/>
                <a:headEnd/>
                <a:tailEnd/>
              </a:ln>
            </p:spPr>
          </p:cxnSp>
          <p:cxnSp>
            <p:nvCxnSpPr>
              <p:cNvPr id="101" name="AutoShape 94"/>
              <p:cNvCxnSpPr>
                <a:cxnSpLocks noChangeAspect="1" noChangeShapeType="1"/>
                <a:stCxn id="95" idx="1"/>
                <a:endCxn id="89" idx="5"/>
              </p:cNvCxnSpPr>
              <p:nvPr/>
            </p:nvCxnSpPr>
            <p:spPr bwMode="auto">
              <a:xfrm flipH="1" flipV="1">
                <a:off x="2057" y="801"/>
                <a:ext cx="59" cy="87"/>
              </a:xfrm>
              <a:prstGeom prst="straightConnector1">
                <a:avLst/>
              </a:prstGeom>
              <a:grpFill/>
              <a:ln w="9525">
                <a:solidFill>
                  <a:sysClr val="windowText" lastClr="000000">
                    <a:alpha val="50195"/>
                  </a:sysClr>
                </a:solidFill>
                <a:round/>
                <a:headEnd/>
                <a:tailEnd/>
              </a:ln>
            </p:spPr>
          </p:cxnSp>
          <p:sp>
            <p:nvSpPr>
              <p:cNvPr id="102" name="Oval 95"/>
              <p:cNvSpPr>
                <a:spLocks noChangeAspect="1" noChangeArrowheads="1"/>
              </p:cNvSpPr>
              <p:nvPr/>
            </p:nvSpPr>
            <p:spPr bwMode="auto">
              <a:xfrm>
                <a:off x="2518" y="890"/>
                <a:ext cx="45" cy="45"/>
              </a:xfrm>
              <a:prstGeom prst="ellipse">
                <a:avLst/>
              </a:prstGeom>
              <a:solidFill>
                <a:sysClr val="window" lastClr="FFFFFF"/>
              </a:solidFill>
              <a:ln w="28575">
                <a:solidFill>
                  <a:sysClr val="window" lastClr="FFFFFF">
                    <a:lumMod val="95000"/>
                  </a:sysClr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defTabSz="914110" latinLnBrk="1">
                  <a:lnSpc>
                    <a:spcPct val="80000"/>
                  </a:lnSpc>
                  <a:defRPr/>
                </a:pPr>
                <a:endParaRPr kumimoji="1" lang="zh-CN" altLang="zh-CN" sz="1100" b="1" kern="0">
                  <a:solidFill>
                    <a:srgbClr val="CCCC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103" name="AutoShape 96"/>
              <p:cNvCxnSpPr>
                <a:cxnSpLocks noChangeAspect="1" noChangeShapeType="1"/>
                <a:stCxn id="95" idx="6"/>
                <a:endCxn id="98" idx="2"/>
              </p:cNvCxnSpPr>
              <p:nvPr/>
            </p:nvCxnSpPr>
            <p:spPr bwMode="auto">
              <a:xfrm>
                <a:off x="2163" y="913"/>
                <a:ext cx="74" cy="0"/>
              </a:xfrm>
              <a:prstGeom prst="straightConnector1">
                <a:avLst/>
              </a:prstGeom>
              <a:grpFill/>
              <a:ln w="9525">
                <a:solidFill>
                  <a:sysClr val="windowText" lastClr="000000">
                    <a:alpha val="50195"/>
                  </a:sysClr>
                </a:solidFill>
                <a:round/>
                <a:headEnd/>
                <a:tailEnd/>
              </a:ln>
            </p:spPr>
          </p:cxnSp>
          <p:cxnSp>
            <p:nvCxnSpPr>
              <p:cNvPr id="104" name="AutoShape 97"/>
              <p:cNvCxnSpPr>
                <a:cxnSpLocks noChangeAspect="1" noChangeShapeType="1"/>
                <a:stCxn id="98" idx="6"/>
                <a:endCxn id="99" idx="2"/>
              </p:cNvCxnSpPr>
              <p:nvPr/>
            </p:nvCxnSpPr>
            <p:spPr bwMode="auto">
              <a:xfrm>
                <a:off x="2300" y="913"/>
                <a:ext cx="73" cy="0"/>
              </a:xfrm>
              <a:prstGeom prst="straightConnector1">
                <a:avLst/>
              </a:prstGeom>
              <a:grpFill/>
              <a:ln w="9525">
                <a:solidFill>
                  <a:sysClr val="windowText" lastClr="000000">
                    <a:alpha val="50195"/>
                  </a:sysClr>
                </a:solidFill>
                <a:round/>
                <a:headEnd/>
                <a:tailEnd/>
              </a:ln>
            </p:spPr>
          </p:cxnSp>
          <p:cxnSp>
            <p:nvCxnSpPr>
              <p:cNvPr id="105" name="AutoShape 98"/>
              <p:cNvCxnSpPr>
                <a:cxnSpLocks noChangeAspect="1" noChangeShapeType="1"/>
                <a:stCxn id="99" idx="6"/>
                <a:endCxn id="102" idx="2"/>
              </p:cNvCxnSpPr>
              <p:nvPr/>
            </p:nvCxnSpPr>
            <p:spPr bwMode="auto">
              <a:xfrm>
                <a:off x="2436" y="913"/>
                <a:ext cx="73" cy="0"/>
              </a:xfrm>
              <a:prstGeom prst="straightConnector1">
                <a:avLst/>
              </a:prstGeom>
              <a:grpFill/>
              <a:ln w="9525">
                <a:solidFill>
                  <a:sysClr val="windowText" lastClr="000000">
                    <a:alpha val="50195"/>
                  </a:sysClr>
                </a:solidFill>
                <a:round/>
                <a:headEnd/>
                <a:tailEnd/>
              </a:ln>
            </p:spPr>
          </p:cxnSp>
          <p:cxnSp>
            <p:nvCxnSpPr>
              <p:cNvPr id="106" name="AutoShape 99"/>
              <p:cNvCxnSpPr>
                <a:cxnSpLocks noChangeAspect="1" noChangeShapeType="1"/>
                <a:stCxn id="90" idx="5"/>
                <a:endCxn id="96" idx="1"/>
              </p:cNvCxnSpPr>
              <p:nvPr/>
            </p:nvCxnSpPr>
            <p:spPr bwMode="auto">
              <a:xfrm>
                <a:off x="2147" y="665"/>
                <a:ext cx="60" cy="87"/>
              </a:xfrm>
              <a:prstGeom prst="straightConnector1">
                <a:avLst/>
              </a:prstGeom>
              <a:grpFill/>
              <a:ln w="9525">
                <a:solidFill>
                  <a:sysClr val="windowText" lastClr="000000">
                    <a:alpha val="50195"/>
                  </a:sysClr>
                </a:solidFill>
                <a:round/>
                <a:headEnd/>
                <a:tailEnd/>
              </a:ln>
            </p:spPr>
          </p:cxnSp>
          <p:cxnSp>
            <p:nvCxnSpPr>
              <p:cNvPr id="107" name="AutoShape 100"/>
              <p:cNvCxnSpPr>
                <a:cxnSpLocks noChangeAspect="1" noChangeShapeType="1"/>
                <a:stCxn id="90" idx="6"/>
                <a:endCxn id="92" idx="2"/>
              </p:cNvCxnSpPr>
              <p:nvPr/>
            </p:nvCxnSpPr>
            <p:spPr bwMode="auto">
              <a:xfrm>
                <a:off x="2163" y="641"/>
                <a:ext cx="74" cy="0"/>
              </a:xfrm>
              <a:prstGeom prst="straightConnector1">
                <a:avLst/>
              </a:prstGeom>
              <a:grpFill/>
              <a:ln w="9525">
                <a:solidFill>
                  <a:sysClr val="windowText" lastClr="000000">
                    <a:alpha val="50195"/>
                  </a:sysClr>
                </a:solidFill>
                <a:round/>
                <a:headEnd/>
                <a:tailEnd/>
              </a:ln>
            </p:spPr>
          </p:cxnSp>
          <p:cxnSp>
            <p:nvCxnSpPr>
              <p:cNvPr id="108" name="AutoShape 101"/>
              <p:cNvCxnSpPr>
                <a:cxnSpLocks noChangeAspect="1" noChangeShapeType="1"/>
                <a:stCxn id="92" idx="6"/>
                <a:endCxn id="94" idx="2"/>
              </p:cNvCxnSpPr>
              <p:nvPr/>
            </p:nvCxnSpPr>
            <p:spPr bwMode="auto">
              <a:xfrm>
                <a:off x="2300" y="641"/>
                <a:ext cx="209" cy="0"/>
              </a:xfrm>
              <a:prstGeom prst="straightConnector1">
                <a:avLst/>
              </a:prstGeom>
              <a:grpFill/>
              <a:ln w="9525">
                <a:solidFill>
                  <a:sysClr val="windowText" lastClr="000000">
                    <a:alpha val="50195"/>
                  </a:sysClr>
                </a:solidFill>
                <a:round/>
                <a:headEnd/>
                <a:tailEnd/>
              </a:ln>
            </p:spPr>
          </p:cxnSp>
          <p:cxnSp>
            <p:nvCxnSpPr>
              <p:cNvPr id="109" name="AutoShape 102"/>
              <p:cNvCxnSpPr>
                <a:cxnSpLocks noChangeAspect="1" noChangeShapeType="1"/>
                <a:stCxn id="94" idx="6"/>
                <a:endCxn id="97" idx="2"/>
              </p:cNvCxnSpPr>
              <p:nvPr/>
            </p:nvCxnSpPr>
            <p:spPr bwMode="auto">
              <a:xfrm>
                <a:off x="2572" y="641"/>
                <a:ext cx="73" cy="136"/>
              </a:xfrm>
              <a:prstGeom prst="straightConnector1">
                <a:avLst/>
              </a:prstGeom>
              <a:grpFill/>
              <a:ln w="9525">
                <a:solidFill>
                  <a:sysClr val="windowText" lastClr="000000">
                    <a:alpha val="50195"/>
                  </a:sysClr>
                </a:solidFill>
                <a:round/>
                <a:headEnd/>
                <a:tailEnd/>
              </a:ln>
            </p:spPr>
          </p:cxnSp>
          <p:cxnSp>
            <p:nvCxnSpPr>
              <p:cNvPr id="110" name="AutoShape 103"/>
              <p:cNvCxnSpPr>
                <a:cxnSpLocks noChangeAspect="1" noChangeShapeType="1"/>
                <a:stCxn id="96" idx="6"/>
                <a:endCxn id="93" idx="2"/>
              </p:cNvCxnSpPr>
              <p:nvPr/>
            </p:nvCxnSpPr>
            <p:spPr bwMode="auto">
              <a:xfrm>
                <a:off x="2254" y="777"/>
                <a:ext cx="74" cy="0"/>
              </a:xfrm>
              <a:prstGeom prst="straightConnector1">
                <a:avLst/>
              </a:prstGeom>
              <a:grpFill/>
              <a:ln w="9525">
                <a:solidFill>
                  <a:sysClr val="windowText" lastClr="000000">
                    <a:alpha val="50195"/>
                  </a:sysClr>
                </a:solidFill>
                <a:round/>
                <a:headEnd/>
                <a:tailEnd/>
              </a:ln>
            </p:spPr>
          </p:cxnSp>
          <p:cxnSp>
            <p:nvCxnSpPr>
              <p:cNvPr id="111" name="AutoShape 104"/>
              <p:cNvCxnSpPr>
                <a:cxnSpLocks noChangeAspect="1" noChangeShapeType="1"/>
                <a:stCxn id="93" idx="6"/>
                <a:endCxn id="91" idx="2"/>
              </p:cNvCxnSpPr>
              <p:nvPr/>
            </p:nvCxnSpPr>
            <p:spPr bwMode="auto">
              <a:xfrm>
                <a:off x="2391" y="777"/>
                <a:ext cx="73" cy="0"/>
              </a:xfrm>
              <a:prstGeom prst="straightConnector1">
                <a:avLst/>
              </a:prstGeom>
              <a:grpFill/>
              <a:ln w="9525">
                <a:solidFill>
                  <a:sysClr val="windowText" lastClr="000000">
                    <a:alpha val="50195"/>
                  </a:sysClr>
                </a:solidFill>
                <a:round/>
                <a:headEnd/>
                <a:tailEnd/>
              </a:ln>
            </p:spPr>
          </p:cxnSp>
          <p:cxnSp>
            <p:nvCxnSpPr>
              <p:cNvPr id="112" name="AutoShape 105"/>
              <p:cNvCxnSpPr>
                <a:cxnSpLocks noChangeAspect="1" noChangeShapeType="1"/>
                <a:stCxn id="102" idx="6"/>
                <a:endCxn id="97" idx="2"/>
              </p:cNvCxnSpPr>
              <p:nvPr/>
            </p:nvCxnSpPr>
            <p:spPr bwMode="auto">
              <a:xfrm flipV="1">
                <a:off x="2572" y="777"/>
                <a:ext cx="73" cy="136"/>
              </a:xfrm>
              <a:prstGeom prst="straightConnector1">
                <a:avLst/>
              </a:prstGeom>
              <a:grpFill/>
              <a:ln w="9525">
                <a:solidFill>
                  <a:sysClr val="windowText" lastClr="000000">
                    <a:alpha val="50195"/>
                  </a:sysClr>
                </a:solidFill>
                <a:round/>
                <a:headEnd/>
                <a:tailEnd/>
              </a:ln>
            </p:spPr>
          </p:cxnSp>
          <p:cxnSp>
            <p:nvCxnSpPr>
              <p:cNvPr id="113" name="AutoShape 106"/>
              <p:cNvCxnSpPr>
                <a:cxnSpLocks noChangeAspect="1" noChangeShapeType="1"/>
                <a:stCxn id="91" idx="6"/>
                <a:endCxn id="97" idx="2"/>
              </p:cNvCxnSpPr>
              <p:nvPr/>
            </p:nvCxnSpPr>
            <p:spPr bwMode="auto">
              <a:xfrm>
                <a:off x="2527" y="777"/>
                <a:ext cx="118" cy="0"/>
              </a:xfrm>
              <a:prstGeom prst="straightConnector1">
                <a:avLst/>
              </a:prstGeom>
              <a:grpFill/>
              <a:ln w="9525">
                <a:solidFill>
                  <a:sysClr val="windowText" lastClr="000000">
                    <a:alpha val="50195"/>
                  </a:sysClr>
                </a:solidFill>
                <a:round/>
                <a:headEnd/>
                <a:tailEnd/>
              </a:ln>
            </p:spPr>
          </p:cxnSp>
        </p:grpSp>
        <p:cxnSp>
          <p:nvCxnSpPr>
            <p:cNvPr id="52" name="AutoShape 190"/>
            <p:cNvCxnSpPr>
              <a:cxnSpLocks noChangeAspect="1" noChangeShapeType="1"/>
              <a:stCxn id="89" idx="0"/>
            </p:cNvCxnSpPr>
            <p:nvPr/>
          </p:nvCxnSpPr>
          <p:spPr bwMode="auto">
            <a:xfrm rot="5400000" flipH="1" flipV="1">
              <a:off x="5663090" y="3713674"/>
              <a:ext cx="1411971" cy="413998"/>
            </a:xfrm>
            <a:prstGeom prst="straightConnector1">
              <a:avLst/>
            </a:prstGeom>
            <a:noFill/>
            <a:ln w="28575">
              <a:solidFill>
                <a:sysClr val="window" lastClr="FFFFFF">
                  <a:lumMod val="65000"/>
                </a:sysClr>
              </a:solidFill>
              <a:round/>
              <a:headEnd/>
              <a:tailEnd/>
            </a:ln>
          </p:spPr>
        </p:cxnSp>
        <p:cxnSp>
          <p:nvCxnSpPr>
            <p:cNvPr id="53" name="AutoShape 191"/>
            <p:cNvCxnSpPr>
              <a:cxnSpLocks noChangeAspect="1" noChangeShapeType="1"/>
              <a:stCxn id="97" idx="6"/>
            </p:cNvCxnSpPr>
            <p:nvPr/>
          </p:nvCxnSpPr>
          <p:spPr bwMode="auto">
            <a:xfrm flipH="1" flipV="1">
              <a:off x="6786827" y="3214689"/>
              <a:ext cx="301581" cy="1445220"/>
            </a:xfrm>
            <a:prstGeom prst="straightConnector1">
              <a:avLst/>
            </a:prstGeom>
            <a:noFill/>
            <a:ln w="28575">
              <a:solidFill>
                <a:sysClr val="window" lastClr="FFFFFF">
                  <a:lumMod val="65000"/>
                </a:sysClr>
              </a:solidFill>
              <a:round/>
              <a:headEnd/>
              <a:tailEnd/>
            </a:ln>
          </p:spPr>
        </p:cxnSp>
        <p:grpSp>
          <p:nvGrpSpPr>
            <p:cNvPr id="54" name="Group 80"/>
            <p:cNvGrpSpPr>
              <a:grpSpLocks noChangeAspect="1"/>
            </p:cNvGrpSpPr>
            <p:nvPr/>
          </p:nvGrpSpPr>
          <p:grpSpPr bwMode="auto">
            <a:xfrm>
              <a:off x="7286644" y="4357694"/>
              <a:ext cx="1214446" cy="604430"/>
              <a:chOff x="1927" y="572"/>
              <a:chExt cx="862" cy="409"/>
            </a:xfrm>
            <a:solidFill>
              <a:srgbClr val="9BBB59"/>
            </a:solidFill>
          </p:grpSpPr>
          <p:sp>
            <p:nvSpPr>
              <p:cNvPr id="62" name="AutoShape 81"/>
              <p:cNvSpPr>
                <a:spLocks noChangeAspect="1" noChangeArrowheads="1"/>
              </p:cNvSpPr>
              <p:nvPr/>
            </p:nvSpPr>
            <p:spPr bwMode="auto">
              <a:xfrm>
                <a:off x="1927" y="572"/>
                <a:ext cx="862" cy="409"/>
              </a:xfrm>
              <a:prstGeom prst="roundRect">
                <a:avLst>
                  <a:gd name="adj" fmla="val 15177"/>
                </a:avLst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defTabSz="914110" latinLnBrk="1">
                  <a:lnSpc>
                    <a:spcPct val="120000"/>
                  </a:lnSpc>
                  <a:defRPr/>
                </a:pPr>
                <a:endParaRPr kumimoji="1" lang="zh-CN" altLang="zh-CN" sz="800" b="1" kern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3" name="Oval 82"/>
              <p:cNvSpPr>
                <a:spLocks noChangeAspect="1" noChangeArrowheads="1"/>
              </p:cNvSpPr>
              <p:nvPr/>
            </p:nvSpPr>
            <p:spPr bwMode="auto">
              <a:xfrm>
                <a:off x="2019" y="754"/>
                <a:ext cx="45" cy="45"/>
              </a:xfrm>
              <a:prstGeom prst="ellipse">
                <a:avLst/>
              </a:prstGeom>
              <a:solidFill>
                <a:sysClr val="window" lastClr="FFFFFF"/>
              </a:solidFill>
              <a:ln w="28575">
                <a:solidFill>
                  <a:sysClr val="window" lastClr="FFFFFF">
                    <a:lumMod val="95000"/>
                  </a:sysClr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defTabSz="914110" latinLnBrk="1">
                  <a:lnSpc>
                    <a:spcPct val="80000"/>
                  </a:lnSpc>
                  <a:defRPr/>
                </a:pPr>
                <a:endParaRPr kumimoji="1" lang="zh-CN" altLang="zh-CN" sz="1100" b="1" kern="0">
                  <a:solidFill>
                    <a:srgbClr val="CCCC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4" name="Oval 83"/>
              <p:cNvSpPr>
                <a:spLocks noChangeAspect="1" noChangeArrowheads="1"/>
              </p:cNvSpPr>
              <p:nvPr/>
            </p:nvSpPr>
            <p:spPr bwMode="auto">
              <a:xfrm>
                <a:off x="2109" y="618"/>
                <a:ext cx="45" cy="45"/>
              </a:xfrm>
              <a:prstGeom prst="ellipse">
                <a:avLst/>
              </a:prstGeom>
              <a:solidFill>
                <a:sysClr val="window" lastClr="FFFFFF"/>
              </a:solidFill>
              <a:ln w="28575">
                <a:solidFill>
                  <a:sysClr val="window" lastClr="FFFFFF">
                    <a:lumMod val="95000"/>
                  </a:sysClr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defTabSz="914110" latinLnBrk="1">
                  <a:lnSpc>
                    <a:spcPct val="80000"/>
                  </a:lnSpc>
                  <a:defRPr/>
                </a:pPr>
                <a:endParaRPr kumimoji="1" lang="zh-CN" altLang="zh-CN" sz="1100" b="1" kern="0">
                  <a:solidFill>
                    <a:srgbClr val="CCCC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5" name="Oval 84"/>
              <p:cNvSpPr>
                <a:spLocks noChangeAspect="1" noChangeArrowheads="1"/>
              </p:cNvSpPr>
              <p:nvPr/>
            </p:nvSpPr>
            <p:spPr bwMode="auto">
              <a:xfrm>
                <a:off x="2473" y="754"/>
                <a:ext cx="45" cy="45"/>
              </a:xfrm>
              <a:prstGeom prst="ellipse">
                <a:avLst/>
              </a:prstGeom>
              <a:solidFill>
                <a:sysClr val="window" lastClr="FFFFFF"/>
              </a:solidFill>
              <a:ln w="28575">
                <a:solidFill>
                  <a:sysClr val="window" lastClr="FFFFFF">
                    <a:lumMod val="95000"/>
                  </a:sysClr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defTabSz="914110" latinLnBrk="1">
                  <a:lnSpc>
                    <a:spcPct val="80000"/>
                  </a:lnSpc>
                  <a:defRPr/>
                </a:pPr>
                <a:endParaRPr kumimoji="1" lang="zh-CN" altLang="zh-CN" sz="1100" b="1" kern="0">
                  <a:solidFill>
                    <a:srgbClr val="CCCC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6" name="Oval 85"/>
              <p:cNvSpPr>
                <a:spLocks noChangeAspect="1" noChangeArrowheads="1"/>
              </p:cNvSpPr>
              <p:nvPr/>
            </p:nvSpPr>
            <p:spPr bwMode="auto">
              <a:xfrm>
                <a:off x="2246" y="618"/>
                <a:ext cx="45" cy="45"/>
              </a:xfrm>
              <a:prstGeom prst="ellipse">
                <a:avLst/>
              </a:prstGeom>
              <a:solidFill>
                <a:sysClr val="window" lastClr="FFFFFF"/>
              </a:solidFill>
              <a:ln w="28575">
                <a:solidFill>
                  <a:sysClr val="window" lastClr="FFFFFF">
                    <a:lumMod val="95000"/>
                  </a:sysClr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defTabSz="914110" latinLnBrk="1">
                  <a:lnSpc>
                    <a:spcPct val="80000"/>
                  </a:lnSpc>
                  <a:defRPr/>
                </a:pPr>
                <a:endParaRPr kumimoji="1" lang="zh-CN" altLang="zh-CN" sz="1100" b="1" kern="0">
                  <a:solidFill>
                    <a:srgbClr val="CCCC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7" name="Oval 86"/>
              <p:cNvSpPr>
                <a:spLocks noChangeAspect="1" noChangeArrowheads="1"/>
              </p:cNvSpPr>
              <p:nvPr/>
            </p:nvSpPr>
            <p:spPr bwMode="auto">
              <a:xfrm>
                <a:off x="2337" y="754"/>
                <a:ext cx="45" cy="45"/>
              </a:xfrm>
              <a:prstGeom prst="ellipse">
                <a:avLst/>
              </a:prstGeom>
              <a:solidFill>
                <a:sysClr val="window" lastClr="FFFFFF"/>
              </a:solidFill>
              <a:ln w="28575">
                <a:solidFill>
                  <a:sysClr val="window" lastClr="FFFFFF">
                    <a:lumMod val="95000"/>
                  </a:sysClr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defTabSz="914110" latinLnBrk="1">
                  <a:lnSpc>
                    <a:spcPct val="80000"/>
                  </a:lnSpc>
                  <a:defRPr/>
                </a:pPr>
                <a:endParaRPr kumimoji="1" lang="zh-CN" altLang="zh-CN" sz="1100" b="1" kern="0">
                  <a:solidFill>
                    <a:srgbClr val="CCCC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8" name="Oval 87"/>
              <p:cNvSpPr>
                <a:spLocks noChangeAspect="1" noChangeArrowheads="1"/>
              </p:cNvSpPr>
              <p:nvPr/>
            </p:nvSpPr>
            <p:spPr bwMode="auto">
              <a:xfrm>
                <a:off x="2518" y="618"/>
                <a:ext cx="45" cy="45"/>
              </a:xfrm>
              <a:prstGeom prst="ellipse">
                <a:avLst/>
              </a:prstGeom>
              <a:solidFill>
                <a:sysClr val="window" lastClr="FFFFFF"/>
              </a:solidFill>
              <a:ln w="28575">
                <a:solidFill>
                  <a:sysClr val="window" lastClr="FFFFFF">
                    <a:lumMod val="95000"/>
                  </a:sysClr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defTabSz="914110" latinLnBrk="1">
                  <a:lnSpc>
                    <a:spcPct val="80000"/>
                  </a:lnSpc>
                  <a:defRPr/>
                </a:pPr>
                <a:endParaRPr kumimoji="1" lang="zh-CN" altLang="zh-CN" sz="1100" b="1" kern="0">
                  <a:solidFill>
                    <a:srgbClr val="CCCC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9" name="Oval 88"/>
              <p:cNvSpPr>
                <a:spLocks noChangeAspect="1" noChangeArrowheads="1"/>
              </p:cNvSpPr>
              <p:nvPr/>
            </p:nvSpPr>
            <p:spPr bwMode="auto">
              <a:xfrm>
                <a:off x="2109" y="890"/>
                <a:ext cx="45" cy="45"/>
              </a:xfrm>
              <a:prstGeom prst="ellipse">
                <a:avLst/>
              </a:prstGeom>
              <a:solidFill>
                <a:sysClr val="window" lastClr="FFFFFF"/>
              </a:solidFill>
              <a:ln w="28575">
                <a:solidFill>
                  <a:sysClr val="window" lastClr="FFFFFF">
                    <a:lumMod val="95000"/>
                  </a:sysClr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defTabSz="914110" latinLnBrk="1">
                  <a:lnSpc>
                    <a:spcPct val="80000"/>
                  </a:lnSpc>
                  <a:defRPr/>
                </a:pPr>
                <a:endParaRPr kumimoji="1" lang="zh-CN" altLang="zh-CN" sz="1100" b="1" kern="0">
                  <a:solidFill>
                    <a:srgbClr val="CCCC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0" name="Oval 89"/>
              <p:cNvSpPr>
                <a:spLocks noChangeAspect="1" noChangeArrowheads="1"/>
              </p:cNvSpPr>
              <p:nvPr/>
            </p:nvSpPr>
            <p:spPr bwMode="auto">
              <a:xfrm>
                <a:off x="2200" y="754"/>
                <a:ext cx="45" cy="45"/>
              </a:xfrm>
              <a:prstGeom prst="ellipse">
                <a:avLst/>
              </a:prstGeom>
              <a:solidFill>
                <a:sysClr val="window" lastClr="FFFFFF"/>
              </a:solidFill>
              <a:ln w="28575">
                <a:solidFill>
                  <a:sysClr val="window" lastClr="FFFFFF">
                    <a:lumMod val="95000"/>
                  </a:sysClr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defTabSz="914110" latinLnBrk="1">
                  <a:lnSpc>
                    <a:spcPct val="80000"/>
                  </a:lnSpc>
                  <a:defRPr/>
                </a:pPr>
                <a:endParaRPr kumimoji="1" lang="zh-CN" altLang="zh-CN" sz="1100" b="1" kern="0">
                  <a:solidFill>
                    <a:srgbClr val="CCCC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1" name="Oval 90"/>
              <p:cNvSpPr>
                <a:spLocks noChangeAspect="1" noChangeArrowheads="1"/>
              </p:cNvSpPr>
              <p:nvPr/>
            </p:nvSpPr>
            <p:spPr bwMode="auto">
              <a:xfrm>
                <a:off x="2654" y="754"/>
                <a:ext cx="45" cy="45"/>
              </a:xfrm>
              <a:prstGeom prst="ellipse">
                <a:avLst/>
              </a:prstGeom>
              <a:solidFill>
                <a:sysClr val="window" lastClr="FFFFFF"/>
              </a:solidFill>
              <a:ln w="28575">
                <a:solidFill>
                  <a:sysClr val="window" lastClr="FFFFFF">
                    <a:lumMod val="95000"/>
                  </a:sysClr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defTabSz="914110" latinLnBrk="1">
                  <a:lnSpc>
                    <a:spcPct val="80000"/>
                  </a:lnSpc>
                  <a:defRPr/>
                </a:pPr>
                <a:endParaRPr kumimoji="1" lang="zh-CN" altLang="zh-CN" sz="1100" b="1" kern="0">
                  <a:solidFill>
                    <a:srgbClr val="CCCC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2" name="Oval 91"/>
              <p:cNvSpPr>
                <a:spLocks noChangeAspect="1" noChangeArrowheads="1"/>
              </p:cNvSpPr>
              <p:nvPr/>
            </p:nvSpPr>
            <p:spPr bwMode="auto">
              <a:xfrm>
                <a:off x="2246" y="890"/>
                <a:ext cx="45" cy="45"/>
              </a:xfrm>
              <a:prstGeom prst="ellipse">
                <a:avLst/>
              </a:prstGeom>
              <a:solidFill>
                <a:sysClr val="window" lastClr="FFFFFF"/>
              </a:solidFill>
              <a:ln w="28575">
                <a:solidFill>
                  <a:sysClr val="window" lastClr="FFFFFF">
                    <a:lumMod val="95000"/>
                  </a:sysClr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defTabSz="914110" latinLnBrk="1">
                  <a:lnSpc>
                    <a:spcPct val="80000"/>
                  </a:lnSpc>
                  <a:defRPr/>
                </a:pPr>
                <a:endParaRPr kumimoji="1" lang="zh-CN" altLang="zh-CN" sz="1100" b="1" kern="0">
                  <a:solidFill>
                    <a:srgbClr val="CCCC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3" name="Oval 92"/>
              <p:cNvSpPr>
                <a:spLocks noChangeAspect="1" noChangeArrowheads="1"/>
              </p:cNvSpPr>
              <p:nvPr/>
            </p:nvSpPr>
            <p:spPr bwMode="auto">
              <a:xfrm>
                <a:off x="2382" y="890"/>
                <a:ext cx="45" cy="45"/>
              </a:xfrm>
              <a:prstGeom prst="ellipse">
                <a:avLst/>
              </a:prstGeom>
              <a:solidFill>
                <a:sysClr val="window" lastClr="FFFFFF"/>
              </a:solidFill>
              <a:ln w="28575">
                <a:solidFill>
                  <a:sysClr val="window" lastClr="FFFFFF">
                    <a:lumMod val="95000"/>
                  </a:sysClr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defTabSz="914110" latinLnBrk="1">
                  <a:lnSpc>
                    <a:spcPct val="80000"/>
                  </a:lnSpc>
                  <a:defRPr/>
                </a:pPr>
                <a:endParaRPr kumimoji="1" lang="zh-CN" altLang="zh-CN" sz="1100" b="1" kern="0">
                  <a:solidFill>
                    <a:srgbClr val="CCCC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74" name="AutoShape 93"/>
              <p:cNvCxnSpPr>
                <a:cxnSpLocks noChangeAspect="1" noChangeShapeType="1"/>
                <a:stCxn id="63" idx="7"/>
                <a:endCxn id="64" idx="3"/>
              </p:cNvCxnSpPr>
              <p:nvPr/>
            </p:nvCxnSpPr>
            <p:spPr bwMode="auto">
              <a:xfrm flipV="1">
                <a:off x="2057" y="665"/>
                <a:ext cx="59" cy="87"/>
              </a:xfrm>
              <a:prstGeom prst="straightConnector1">
                <a:avLst/>
              </a:prstGeom>
              <a:grpFill/>
              <a:ln w="9525">
                <a:solidFill>
                  <a:sysClr val="windowText" lastClr="000000">
                    <a:alpha val="50195"/>
                  </a:sysClr>
                </a:solidFill>
                <a:round/>
                <a:headEnd/>
                <a:tailEnd/>
              </a:ln>
            </p:spPr>
          </p:cxnSp>
          <p:cxnSp>
            <p:nvCxnSpPr>
              <p:cNvPr id="75" name="AutoShape 94"/>
              <p:cNvCxnSpPr>
                <a:cxnSpLocks noChangeAspect="1" noChangeShapeType="1"/>
                <a:stCxn id="69" idx="1"/>
                <a:endCxn id="63" idx="5"/>
              </p:cNvCxnSpPr>
              <p:nvPr/>
            </p:nvCxnSpPr>
            <p:spPr bwMode="auto">
              <a:xfrm flipH="1" flipV="1">
                <a:off x="2057" y="801"/>
                <a:ext cx="59" cy="87"/>
              </a:xfrm>
              <a:prstGeom prst="straightConnector1">
                <a:avLst/>
              </a:prstGeom>
              <a:grpFill/>
              <a:ln w="9525">
                <a:solidFill>
                  <a:sysClr val="windowText" lastClr="000000">
                    <a:alpha val="50195"/>
                  </a:sysClr>
                </a:solidFill>
                <a:round/>
                <a:headEnd/>
                <a:tailEnd/>
              </a:ln>
            </p:spPr>
          </p:cxnSp>
          <p:sp>
            <p:nvSpPr>
              <p:cNvPr id="76" name="Oval 95"/>
              <p:cNvSpPr>
                <a:spLocks noChangeAspect="1" noChangeArrowheads="1"/>
              </p:cNvSpPr>
              <p:nvPr/>
            </p:nvSpPr>
            <p:spPr bwMode="auto">
              <a:xfrm>
                <a:off x="2518" y="890"/>
                <a:ext cx="45" cy="45"/>
              </a:xfrm>
              <a:prstGeom prst="ellipse">
                <a:avLst/>
              </a:prstGeom>
              <a:solidFill>
                <a:sysClr val="window" lastClr="FFFFFF"/>
              </a:solidFill>
              <a:ln w="28575">
                <a:solidFill>
                  <a:sysClr val="window" lastClr="FFFFFF">
                    <a:lumMod val="95000"/>
                  </a:sysClr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defTabSz="914110" latinLnBrk="1">
                  <a:lnSpc>
                    <a:spcPct val="80000"/>
                  </a:lnSpc>
                  <a:defRPr/>
                </a:pPr>
                <a:endParaRPr kumimoji="1" lang="zh-CN" altLang="zh-CN" sz="1100" b="1" kern="0">
                  <a:solidFill>
                    <a:srgbClr val="CCCC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77" name="AutoShape 96"/>
              <p:cNvCxnSpPr>
                <a:cxnSpLocks noChangeAspect="1" noChangeShapeType="1"/>
                <a:stCxn id="69" idx="6"/>
                <a:endCxn id="72" idx="2"/>
              </p:cNvCxnSpPr>
              <p:nvPr/>
            </p:nvCxnSpPr>
            <p:spPr bwMode="auto">
              <a:xfrm>
                <a:off x="2163" y="913"/>
                <a:ext cx="74" cy="0"/>
              </a:xfrm>
              <a:prstGeom prst="straightConnector1">
                <a:avLst/>
              </a:prstGeom>
              <a:grpFill/>
              <a:ln w="9525">
                <a:solidFill>
                  <a:sysClr val="windowText" lastClr="000000">
                    <a:alpha val="50195"/>
                  </a:sysClr>
                </a:solidFill>
                <a:round/>
                <a:headEnd/>
                <a:tailEnd/>
              </a:ln>
            </p:spPr>
          </p:cxnSp>
          <p:cxnSp>
            <p:nvCxnSpPr>
              <p:cNvPr id="78" name="AutoShape 97"/>
              <p:cNvCxnSpPr>
                <a:cxnSpLocks noChangeAspect="1" noChangeShapeType="1"/>
                <a:stCxn id="72" idx="6"/>
                <a:endCxn id="73" idx="2"/>
              </p:cNvCxnSpPr>
              <p:nvPr/>
            </p:nvCxnSpPr>
            <p:spPr bwMode="auto">
              <a:xfrm>
                <a:off x="2300" y="913"/>
                <a:ext cx="73" cy="0"/>
              </a:xfrm>
              <a:prstGeom prst="straightConnector1">
                <a:avLst/>
              </a:prstGeom>
              <a:grpFill/>
              <a:ln w="9525">
                <a:solidFill>
                  <a:sysClr val="windowText" lastClr="000000">
                    <a:alpha val="50195"/>
                  </a:sysClr>
                </a:solidFill>
                <a:round/>
                <a:headEnd/>
                <a:tailEnd/>
              </a:ln>
            </p:spPr>
          </p:cxnSp>
          <p:cxnSp>
            <p:nvCxnSpPr>
              <p:cNvPr id="79" name="AutoShape 98"/>
              <p:cNvCxnSpPr>
                <a:cxnSpLocks noChangeAspect="1" noChangeShapeType="1"/>
                <a:stCxn id="73" idx="6"/>
                <a:endCxn id="76" idx="2"/>
              </p:cNvCxnSpPr>
              <p:nvPr/>
            </p:nvCxnSpPr>
            <p:spPr bwMode="auto">
              <a:xfrm>
                <a:off x="2436" y="913"/>
                <a:ext cx="73" cy="0"/>
              </a:xfrm>
              <a:prstGeom prst="straightConnector1">
                <a:avLst/>
              </a:prstGeom>
              <a:grpFill/>
              <a:ln w="9525">
                <a:solidFill>
                  <a:sysClr val="windowText" lastClr="000000">
                    <a:alpha val="50195"/>
                  </a:sysClr>
                </a:solidFill>
                <a:round/>
                <a:headEnd/>
                <a:tailEnd/>
              </a:ln>
            </p:spPr>
          </p:cxnSp>
          <p:cxnSp>
            <p:nvCxnSpPr>
              <p:cNvPr id="80" name="AutoShape 99"/>
              <p:cNvCxnSpPr>
                <a:cxnSpLocks noChangeAspect="1" noChangeShapeType="1"/>
                <a:stCxn id="64" idx="5"/>
                <a:endCxn id="70" idx="1"/>
              </p:cNvCxnSpPr>
              <p:nvPr/>
            </p:nvCxnSpPr>
            <p:spPr bwMode="auto">
              <a:xfrm>
                <a:off x="2147" y="665"/>
                <a:ext cx="60" cy="87"/>
              </a:xfrm>
              <a:prstGeom prst="straightConnector1">
                <a:avLst/>
              </a:prstGeom>
              <a:grpFill/>
              <a:ln w="9525">
                <a:solidFill>
                  <a:sysClr val="windowText" lastClr="000000">
                    <a:alpha val="50195"/>
                  </a:sysClr>
                </a:solidFill>
                <a:round/>
                <a:headEnd/>
                <a:tailEnd/>
              </a:ln>
            </p:spPr>
          </p:cxnSp>
          <p:cxnSp>
            <p:nvCxnSpPr>
              <p:cNvPr id="81" name="AutoShape 100"/>
              <p:cNvCxnSpPr>
                <a:cxnSpLocks noChangeAspect="1" noChangeShapeType="1"/>
                <a:stCxn id="64" idx="6"/>
                <a:endCxn id="66" idx="2"/>
              </p:cNvCxnSpPr>
              <p:nvPr/>
            </p:nvCxnSpPr>
            <p:spPr bwMode="auto">
              <a:xfrm>
                <a:off x="2163" y="641"/>
                <a:ext cx="74" cy="0"/>
              </a:xfrm>
              <a:prstGeom prst="straightConnector1">
                <a:avLst/>
              </a:prstGeom>
              <a:grpFill/>
              <a:ln w="9525">
                <a:solidFill>
                  <a:sysClr val="windowText" lastClr="000000">
                    <a:alpha val="50195"/>
                  </a:sysClr>
                </a:solidFill>
                <a:round/>
                <a:headEnd/>
                <a:tailEnd/>
              </a:ln>
            </p:spPr>
          </p:cxnSp>
          <p:cxnSp>
            <p:nvCxnSpPr>
              <p:cNvPr id="82" name="AutoShape 101"/>
              <p:cNvCxnSpPr>
                <a:cxnSpLocks noChangeAspect="1" noChangeShapeType="1"/>
                <a:stCxn id="66" idx="6"/>
                <a:endCxn id="68" idx="2"/>
              </p:cNvCxnSpPr>
              <p:nvPr/>
            </p:nvCxnSpPr>
            <p:spPr bwMode="auto">
              <a:xfrm>
                <a:off x="2300" y="641"/>
                <a:ext cx="209" cy="0"/>
              </a:xfrm>
              <a:prstGeom prst="straightConnector1">
                <a:avLst/>
              </a:prstGeom>
              <a:grpFill/>
              <a:ln w="9525">
                <a:solidFill>
                  <a:sysClr val="windowText" lastClr="000000">
                    <a:alpha val="50195"/>
                  </a:sysClr>
                </a:solidFill>
                <a:round/>
                <a:headEnd/>
                <a:tailEnd/>
              </a:ln>
            </p:spPr>
          </p:cxnSp>
          <p:cxnSp>
            <p:nvCxnSpPr>
              <p:cNvPr id="83" name="AutoShape 102"/>
              <p:cNvCxnSpPr>
                <a:cxnSpLocks noChangeAspect="1" noChangeShapeType="1"/>
                <a:stCxn id="68" idx="6"/>
                <a:endCxn id="71" idx="2"/>
              </p:cNvCxnSpPr>
              <p:nvPr/>
            </p:nvCxnSpPr>
            <p:spPr bwMode="auto">
              <a:xfrm>
                <a:off x="2572" y="641"/>
                <a:ext cx="73" cy="136"/>
              </a:xfrm>
              <a:prstGeom prst="straightConnector1">
                <a:avLst/>
              </a:prstGeom>
              <a:grpFill/>
              <a:ln w="9525">
                <a:solidFill>
                  <a:sysClr val="windowText" lastClr="000000">
                    <a:alpha val="50195"/>
                  </a:sysClr>
                </a:solidFill>
                <a:round/>
                <a:headEnd/>
                <a:tailEnd/>
              </a:ln>
            </p:spPr>
          </p:cxnSp>
          <p:cxnSp>
            <p:nvCxnSpPr>
              <p:cNvPr id="84" name="AutoShape 103"/>
              <p:cNvCxnSpPr>
                <a:cxnSpLocks noChangeAspect="1" noChangeShapeType="1"/>
                <a:stCxn id="70" idx="6"/>
                <a:endCxn id="67" idx="2"/>
              </p:cNvCxnSpPr>
              <p:nvPr/>
            </p:nvCxnSpPr>
            <p:spPr bwMode="auto">
              <a:xfrm>
                <a:off x="2254" y="777"/>
                <a:ext cx="74" cy="0"/>
              </a:xfrm>
              <a:prstGeom prst="straightConnector1">
                <a:avLst/>
              </a:prstGeom>
              <a:grpFill/>
              <a:ln w="9525">
                <a:solidFill>
                  <a:sysClr val="windowText" lastClr="000000">
                    <a:alpha val="50195"/>
                  </a:sysClr>
                </a:solidFill>
                <a:round/>
                <a:headEnd/>
                <a:tailEnd/>
              </a:ln>
            </p:spPr>
          </p:cxnSp>
          <p:cxnSp>
            <p:nvCxnSpPr>
              <p:cNvPr id="85" name="AutoShape 104"/>
              <p:cNvCxnSpPr>
                <a:cxnSpLocks noChangeAspect="1" noChangeShapeType="1"/>
                <a:stCxn id="67" idx="6"/>
                <a:endCxn id="65" idx="2"/>
              </p:cNvCxnSpPr>
              <p:nvPr/>
            </p:nvCxnSpPr>
            <p:spPr bwMode="auto">
              <a:xfrm>
                <a:off x="2391" y="777"/>
                <a:ext cx="73" cy="0"/>
              </a:xfrm>
              <a:prstGeom prst="straightConnector1">
                <a:avLst/>
              </a:prstGeom>
              <a:grpFill/>
              <a:ln w="9525">
                <a:solidFill>
                  <a:sysClr val="windowText" lastClr="000000">
                    <a:alpha val="50195"/>
                  </a:sysClr>
                </a:solidFill>
                <a:round/>
                <a:headEnd/>
                <a:tailEnd/>
              </a:ln>
            </p:spPr>
          </p:cxnSp>
          <p:cxnSp>
            <p:nvCxnSpPr>
              <p:cNvPr id="86" name="AutoShape 105"/>
              <p:cNvCxnSpPr>
                <a:cxnSpLocks noChangeAspect="1" noChangeShapeType="1"/>
                <a:stCxn id="76" idx="6"/>
                <a:endCxn id="71" idx="2"/>
              </p:cNvCxnSpPr>
              <p:nvPr/>
            </p:nvCxnSpPr>
            <p:spPr bwMode="auto">
              <a:xfrm flipV="1">
                <a:off x="2572" y="777"/>
                <a:ext cx="73" cy="136"/>
              </a:xfrm>
              <a:prstGeom prst="straightConnector1">
                <a:avLst/>
              </a:prstGeom>
              <a:grpFill/>
              <a:ln w="9525">
                <a:solidFill>
                  <a:sysClr val="windowText" lastClr="000000">
                    <a:alpha val="50195"/>
                  </a:sysClr>
                </a:solidFill>
                <a:round/>
                <a:headEnd/>
                <a:tailEnd/>
              </a:ln>
            </p:spPr>
          </p:cxnSp>
          <p:cxnSp>
            <p:nvCxnSpPr>
              <p:cNvPr id="87" name="AutoShape 106"/>
              <p:cNvCxnSpPr>
                <a:cxnSpLocks noChangeAspect="1" noChangeShapeType="1"/>
                <a:stCxn id="65" idx="6"/>
                <a:endCxn id="71" idx="2"/>
              </p:cNvCxnSpPr>
              <p:nvPr/>
            </p:nvCxnSpPr>
            <p:spPr bwMode="auto">
              <a:xfrm>
                <a:off x="2527" y="777"/>
                <a:ext cx="118" cy="0"/>
              </a:xfrm>
              <a:prstGeom prst="straightConnector1">
                <a:avLst/>
              </a:prstGeom>
              <a:grpFill/>
              <a:ln w="9525">
                <a:solidFill>
                  <a:sysClr val="windowText" lastClr="000000">
                    <a:alpha val="50195"/>
                  </a:sysClr>
                </a:solidFill>
                <a:round/>
                <a:headEnd/>
                <a:tailEnd/>
              </a:ln>
            </p:spPr>
          </p:cxnSp>
        </p:grpSp>
        <p:cxnSp>
          <p:nvCxnSpPr>
            <p:cNvPr id="55" name="AutoShape 190"/>
            <p:cNvCxnSpPr>
              <a:cxnSpLocks noChangeAspect="1" noChangeShapeType="1"/>
              <a:stCxn id="63" idx="5"/>
            </p:cNvCxnSpPr>
            <p:nvPr/>
          </p:nvCxnSpPr>
          <p:spPr bwMode="auto">
            <a:xfrm rot="5400000" flipH="1">
              <a:off x="6504957" y="3718004"/>
              <a:ext cx="1498852" cy="431982"/>
            </a:xfrm>
            <a:prstGeom prst="straightConnector1">
              <a:avLst/>
            </a:prstGeom>
            <a:noFill/>
            <a:ln w="28575">
              <a:solidFill>
                <a:sysClr val="window" lastClr="FFFFFF">
                  <a:lumMod val="65000"/>
                </a:sysClr>
              </a:solidFill>
              <a:round/>
              <a:headEnd/>
              <a:tailEnd/>
            </a:ln>
          </p:spPr>
        </p:cxnSp>
        <p:cxnSp>
          <p:nvCxnSpPr>
            <p:cNvPr id="56" name="AutoShape 191"/>
            <p:cNvCxnSpPr>
              <a:cxnSpLocks noChangeAspect="1" noChangeShapeType="1"/>
              <a:stCxn id="71" idx="3"/>
            </p:cNvCxnSpPr>
            <p:nvPr/>
          </p:nvCxnSpPr>
          <p:spPr bwMode="auto">
            <a:xfrm rot="5400000" flipH="1">
              <a:off x="7033325" y="3396568"/>
              <a:ext cx="1468734" cy="1104972"/>
            </a:xfrm>
            <a:prstGeom prst="straightConnector1">
              <a:avLst/>
            </a:prstGeom>
            <a:noFill/>
            <a:ln w="28575">
              <a:solidFill>
                <a:sysClr val="window" lastClr="FFFFFF">
                  <a:lumMod val="65000"/>
                </a:sysClr>
              </a:solidFill>
              <a:round/>
              <a:headEnd/>
              <a:tailEnd/>
            </a:ln>
          </p:spPr>
        </p:cxnSp>
        <p:cxnSp>
          <p:nvCxnSpPr>
            <p:cNvPr id="57" name="AutoShape 191"/>
            <p:cNvCxnSpPr>
              <a:cxnSpLocks noChangeAspect="1" noChangeShapeType="1"/>
              <a:stCxn id="141" idx="4"/>
              <a:endCxn id="289" idx="5"/>
            </p:cNvCxnSpPr>
            <p:nvPr/>
          </p:nvCxnSpPr>
          <p:spPr bwMode="auto">
            <a:xfrm rot="5400000" flipH="1">
              <a:off x="2457822" y="3917865"/>
              <a:ext cx="1308953" cy="241639"/>
            </a:xfrm>
            <a:prstGeom prst="straightConnector1">
              <a:avLst/>
            </a:prstGeom>
            <a:noFill/>
            <a:ln w="28575">
              <a:solidFill>
                <a:sysClr val="window" lastClr="FFFFFF">
                  <a:lumMod val="65000"/>
                </a:sysClr>
              </a:solidFill>
              <a:round/>
              <a:headEnd/>
              <a:tailEnd/>
            </a:ln>
          </p:spPr>
        </p:cxnSp>
        <p:cxnSp>
          <p:nvCxnSpPr>
            <p:cNvPr id="58" name="AutoShape 191"/>
            <p:cNvCxnSpPr>
              <a:cxnSpLocks noChangeAspect="1" noChangeShapeType="1"/>
            </p:cNvCxnSpPr>
            <p:nvPr/>
          </p:nvCxnSpPr>
          <p:spPr bwMode="auto">
            <a:xfrm rot="16200000" flipV="1">
              <a:off x="3166044" y="5335023"/>
              <a:ext cx="955148" cy="624"/>
            </a:xfrm>
            <a:prstGeom prst="straightConnector1">
              <a:avLst/>
            </a:prstGeom>
            <a:noFill/>
            <a:ln w="28575">
              <a:solidFill>
                <a:sysClr val="window" lastClr="FFFFFF">
                  <a:lumMod val="65000"/>
                </a:sysClr>
              </a:solidFill>
              <a:round/>
              <a:headEnd/>
              <a:tailEnd/>
            </a:ln>
          </p:spPr>
        </p:cxnSp>
        <p:cxnSp>
          <p:nvCxnSpPr>
            <p:cNvPr id="59" name="AutoShape 101"/>
            <p:cNvCxnSpPr>
              <a:cxnSpLocks noChangeAspect="1" noChangeShapeType="1"/>
            </p:cNvCxnSpPr>
            <p:nvPr/>
          </p:nvCxnSpPr>
          <p:spPr bwMode="auto">
            <a:xfrm>
              <a:off x="3643306" y="5357826"/>
              <a:ext cx="294454" cy="0"/>
            </a:xfrm>
            <a:prstGeom prst="straightConnector1">
              <a:avLst/>
            </a:prstGeom>
            <a:solidFill>
              <a:srgbClr val="9BBB59"/>
            </a:solidFill>
            <a:ln w="9525">
              <a:solidFill>
                <a:sysClr val="windowText" lastClr="000000">
                  <a:alpha val="50195"/>
                </a:sysClr>
              </a:solidFill>
              <a:round/>
              <a:headEnd/>
              <a:tailEnd/>
            </a:ln>
          </p:spPr>
        </p:cxnSp>
        <p:cxnSp>
          <p:nvCxnSpPr>
            <p:cNvPr id="60" name="AutoShape 101"/>
            <p:cNvCxnSpPr>
              <a:cxnSpLocks noChangeAspect="1" noChangeShapeType="1"/>
            </p:cNvCxnSpPr>
            <p:nvPr/>
          </p:nvCxnSpPr>
          <p:spPr bwMode="auto">
            <a:xfrm>
              <a:off x="3643306" y="5572140"/>
              <a:ext cx="294454" cy="0"/>
            </a:xfrm>
            <a:prstGeom prst="straightConnector1">
              <a:avLst/>
            </a:prstGeom>
            <a:solidFill>
              <a:srgbClr val="9BBB59"/>
            </a:solidFill>
            <a:ln w="9525">
              <a:solidFill>
                <a:sysClr val="windowText" lastClr="000000">
                  <a:alpha val="50195"/>
                </a:sysClr>
              </a:solidFill>
              <a:round/>
              <a:headEnd/>
              <a:tailEnd/>
            </a:ln>
          </p:spPr>
        </p:cxnSp>
        <p:cxnSp>
          <p:nvCxnSpPr>
            <p:cNvPr id="61" name="AutoShape 101"/>
            <p:cNvCxnSpPr>
              <a:cxnSpLocks noChangeAspect="1" noChangeShapeType="1"/>
            </p:cNvCxnSpPr>
            <p:nvPr/>
          </p:nvCxnSpPr>
          <p:spPr bwMode="auto">
            <a:xfrm>
              <a:off x="3643306" y="5143512"/>
              <a:ext cx="294454" cy="0"/>
            </a:xfrm>
            <a:prstGeom prst="straightConnector1">
              <a:avLst/>
            </a:prstGeom>
            <a:solidFill>
              <a:srgbClr val="9BBB59"/>
            </a:solidFill>
            <a:ln w="9525">
              <a:solidFill>
                <a:sysClr val="windowText" lastClr="000000">
                  <a:alpha val="50195"/>
                </a:sysClr>
              </a:solidFill>
              <a:round/>
              <a:headEnd/>
              <a:tailEnd/>
            </a:ln>
          </p:spPr>
        </p:cxnSp>
      </p:grpSp>
      <p:sp>
        <p:nvSpPr>
          <p:cNvPr id="362" name="Freeform 228"/>
          <p:cNvSpPr>
            <a:spLocks/>
          </p:cNvSpPr>
          <p:nvPr/>
        </p:nvSpPr>
        <p:spPr bwMode="gray">
          <a:xfrm rot="14688854">
            <a:off x="9427050" y="2333412"/>
            <a:ext cx="2301437" cy="1201635"/>
          </a:xfrm>
          <a:custGeom>
            <a:avLst/>
            <a:gdLst>
              <a:gd name="T0" fmla="*/ 161 w 5190"/>
              <a:gd name="T1" fmla="*/ 72 h 2298"/>
              <a:gd name="T2" fmla="*/ 0 w 5190"/>
              <a:gd name="T3" fmla="*/ 0 h 2298"/>
              <a:gd name="T4" fmla="*/ 75 w 5190"/>
              <a:gd name="T5" fmla="*/ 57 h 2298"/>
              <a:gd name="T6" fmla="*/ 1393 w 5190"/>
              <a:gd name="T7" fmla="*/ 931 h 2298"/>
              <a:gd name="T8" fmla="*/ 1293 w 5190"/>
              <a:gd name="T9" fmla="*/ 1057 h 2298"/>
              <a:gd name="T10" fmla="*/ 1688 w 5190"/>
              <a:gd name="T11" fmla="*/ 950 h 2298"/>
              <a:gd name="T12" fmla="*/ 1639 w 5190"/>
              <a:gd name="T13" fmla="*/ 583 h 2298"/>
              <a:gd name="T14" fmla="*/ 1544 w 5190"/>
              <a:gd name="T15" fmla="*/ 693 h 2298"/>
              <a:gd name="T16" fmla="*/ 161 w 5190"/>
              <a:gd name="T17" fmla="*/ 72 h 2298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5190"/>
              <a:gd name="T28" fmla="*/ 0 h 2298"/>
              <a:gd name="T29" fmla="*/ 5190 w 5190"/>
              <a:gd name="T30" fmla="*/ 2298 h 2298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5190" h="2298">
                <a:moveTo>
                  <a:pt x="496" y="157"/>
                </a:moveTo>
                <a:lnTo>
                  <a:pt x="0" y="0"/>
                </a:lnTo>
                <a:lnTo>
                  <a:pt x="231" y="124"/>
                </a:lnTo>
                <a:lnTo>
                  <a:pt x="4282" y="2025"/>
                </a:lnTo>
                <a:lnTo>
                  <a:pt x="3974" y="2298"/>
                </a:lnTo>
                <a:lnTo>
                  <a:pt x="5190" y="2065"/>
                </a:lnTo>
                <a:lnTo>
                  <a:pt x="5039" y="1268"/>
                </a:lnTo>
                <a:lnTo>
                  <a:pt x="4748" y="1507"/>
                </a:lnTo>
                <a:lnTo>
                  <a:pt x="496" y="157"/>
                </a:lnTo>
                <a:close/>
              </a:path>
            </a:pathLst>
          </a:custGeom>
          <a:gradFill rotWithShape="1">
            <a:gsLst>
              <a:gs pos="0">
                <a:srgbClr val="00B050"/>
              </a:gs>
              <a:gs pos="50000">
                <a:srgbClr val="FF0000"/>
              </a:gs>
              <a:gs pos="100000">
                <a:srgbClr val="00B050"/>
              </a:gs>
            </a:gsLst>
            <a:lin ang="2700000" scaled="1"/>
          </a:gradFill>
          <a:ln w="9525">
            <a:noFill/>
            <a:round/>
            <a:headEnd/>
            <a:tailEnd/>
          </a:ln>
        </p:spPr>
        <p:txBody>
          <a:bodyPr rot="10800000" wrap="none" lIns="91438" tIns="45719" rIns="91438" bIns="45719" anchor="ctr"/>
          <a:lstStyle/>
          <a:p>
            <a:pPr defTabSz="684410">
              <a:defRPr/>
            </a:pPr>
            <a:endParaRPr lang="zh-CN" altLang="en-US" sz="1500" ker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5" name="Freeform 228"/>
          <p:cNvSpPr>
            <a:spLocks/>
          </p:cNvSpPr>
          <p:nvPr/>
        </p:nvSpPr>
        <p:spPr bwMode="gray">
          <a:xfrm rot="3991837">
            <a:off x="684553" y="2349214"/>
            <a:ext cx="2601059" cy="1270649"/>
          </a:xfrm>
          <a:custGeom>
            <a:avLst/>
            <a:gdLst>
              <a:gd name="T0" fmla="*/ 161 w 5190"/>
              <a:gd name="T1" fmla="*/ 72 h 2298"/>
              <a:gd name="T2" fmla="*/ 0 w 5190"/>
              <a:gd name="T3" fmla="*/ 0 h 2298"/>
              <a:gd name="T4" fmla="*/ 75 w 5190"/>
              <a:gd name="T5" fmla="*/ 57 h 2298"/>
              <a:gd name="T6" fmla="*/ 1393 w 5190"/>
              <a:gd name="T7" fmla="*/ 931 h 2298"/>
              <a:gd name="T8" fmla="*/ 1293 w 5190"/>
              <a:gd name="T9" fmla="*/ 1057 h 2298"/>
              <a:gd name="T10" fmla="*/ 1688 w 5190"/>
              <a:gd name="T11" fmla="*/ 950 h 2298"/>
              <a:gd name="T12" fmla="*/ 1639 w 5190"/>
              <a:gd name="T13" fmla="*/ 583 h 2298"/>
              <a:gd name="T14" fmla="*/ 1544 w 5190"/>
              <a:gd name="T15" fmla="*/ 693 h 2298"/>
              <a:gd name="T16" fmla="*/ 161 w 5190"/>
              <a:gd name="T17" fmla="*/ 72 h 2298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5190"/>
              <a:gd name="T28" fmla="*/ 0 h 2298"/>
              <a:gd name="T29" fmla="*/ 5190 w 5190"/>
              <a:gd name="T30" fmla="*/ 2298 h 2298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5190" h="2298">
                <a:moveTo>
                  <a:pt x="496" y="157"/>
                </a:moveTo>
                <a:lnTo>
                  <a:pt x="0" y="0"/>
                </a:lnTo>
                <a:lnTo>
                  <a:pt x="231" y="124"/>
                </a:lnTo>
                <a:lnTo>
                  <a:pt x="4282" y="2025"/>
                </a:lnTo>
                <a:lnTo>
                  <a:pt x="3974" y="2298"/>
                </a:lnTo>
                <a:lnTo>
                  <a:pt x="5190" y="2065"/>
                </a:lnTo>
                <a:lnTo>
                  <a:pt x="5039" y="1268"/>
                </a:lnTo>
                <a:lnTo>
                  <a:pt x="4748" y="1507"/>
                </a:lnTo>
                <a:lnTo>
                  <a:pt x="496" y="157"/>
                </a:lnTo>
                <a:close/>
              </a:path>
            </a:pathLst>
          </a:custGeom>
          <a:gradFill rotWithShape="1">
            <a:gsLst>
              <a:gs pos="93350">
                <a:srgbClr val="FF0000"/>
              </a:gs>
              <a:gs pos="0">
                <a:srgbClr val="FF0000"/>
              </a:gs>
              <a:gs pos="50000">
                <a:srgbClr val="009999"/>
              </a:gs>
              <a:gs pos="100000">
                <a:srgbClr val="582400"/>
              </a:gs>
            </a:gsLst>
            <a:lin ang="2700000" scaled="1"/>
          </a:gradFill>
          <a:ln w="9525">
            <a:noFill/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defTabSz="684410">
              <a:defRPr/>
            </a:pPr>
            <a:endParaRPr lang="zh-CN" altLang="en-US" sz="1500" kern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367" name="TextBox 224"/>
          <p:cNvSpPr txBox="1">
            <a:spLocks noChangeArrowheads="1"/>
          </p:cNvSpPr>
          <p:nvPr/>
        </p:nvSpPr>
        <p:spPr bwMode="auto">
          <a:xfrm>
            <a:off x="11401465" y="895460"/>
            <a:ext cx="477050" cy="5000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eaVert" wrap="square" lIns="91438" tIns="45719" rIns="91438" bIns="45719">
            <a:spAutoFit/>
          </a:bodyPr>
          <a:lstStyle>
            <a:defPPr>
              <a:defRPr lang="zh-CN"/>
            </a:defPPr>
            <a:lvl1pPr algn="dist" defTabSz="684427">
              <a:defRPr b="1" kern="0">
                <a:solidFill>
                  <a:srgbClr val="1010E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1900" dirty="0"/>
              <a:t>上级计划的进展，依据下级进展数据自动计算。</a:t>
            </a:r>
          </a:p>
        </p:txBody>
      </p:sp>
      <p:sp>
        <p:nvSpPr>
          <p:cNvPr id="368" name="TextBox 224"/>
          <p:cNvSpPr txBox="1">
            <a:spLocks noChangeArrowheads="1"/>
          </p:cNvSpPr>
          <p:nvPr/>
        </p:nvSpPr>
        <p:spPr bwMode="auto">
          <a:xfrm>
            <a:off x="1094507" y="1128269"/>
            <a:ext cx="461661" cy="4981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eaVert" wrap="square" lIns="91438" tIns="45719" rIns="91438" bIns="45719">
            <a:spAutoFit/>
          </a:bodyPr>
          <a:lstStyle/>
          <a:p>
            <a:pPr algn="dist" defTabSz="684410">
              <a:defRPr/>
            </a:pPr>
            <a:r>
              <a:rPr lang="zh-CN" altLang="en-US" b="1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从上往下，计划内容不断细化。</a:t>
            </a:r>
          </a:p>
        </p:txBody>
      </p:sp>
      <p:sp>
        <p:nvSpPr>
          <p:cNvPr id="369" name="TextBox 224"/>
          <p:cNvSpPr txBox="1">
            <a:spLocks noChangeArrowheads="1"/>
          </p:cNvSpPr>
          <p:nvPr/>
        </p:nvSpPr>
        <p:spPr bwMode="auto">
          <a:xfrm>
            <a:off x="533072" y="962026"/>
            <a:ext cx="477050" cy="5667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eaVert" wrap="square" lIns="91438" tIns="45719" rIns="91438" bIns="45719">
            <a:spAutoFit/>
          </a:bodyPr>
          <a:lstStyle>
            <a:defPPr>
              <a:defRPr lang="zh-CN"/>
            </a:defPPr>
            <a:lvl1pPr algn="dist" defTabSz="684427">
              <a:defRPr sz="2400" b="1" kern="0">
                <a:solidFill>
                  <a:srgbClr val="1010E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1900" dirty="0"/>
              <a:t>下级计划的时间安排，受制于上级计划的约束。</a:t>
            </a:r>
          </a:p>
        </p:txBody>
      </p:sp>
      <p:sp>
        <p:nvSpPr>
          <p:cNvPr id="370" name="TextBox 6"/>
          <p:cNvSpPr txBox="1"/>
          <p:nvPr/>
        </p:nvSpPr>
        <p:spPr>
          <a:xfrm>
            <a:off x="2710669" y="5786679"/>
            <a:ext cx="7422951" cy="646329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pPr marL="355582" indent="-355582">
              <a:lnSpc>
                <a:spcPct val="150000"/>
              </a:lnSpc>
            </a:pPr>
            <a:r>
              <a:rPr lang="zh-CN" altLang="en-US" sz="2400" b="1" dirty="0">
                <a:solidFill>
                  <a:srgbClr val="FF5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嵌套方式灵活，以方便项目的进度管理工作为原则。</a:t>
            </a:r>
          </a:p>
        </p:txBody>
      </p:sp>
      <p:sp>
        <p:nvSpPr>
          <p:cNvPr id="346" name="TextBox 224"/>
          <p:cNvSpPr txBox="1">
            <a:spLocks noChangeArrowheads="1"/>
          </p:cNvSpPr>
          <p:nvPr/>
        </p:nvSpPr>
        <p:spPr bwMode="auto">
          <a:xfrm>
            <a:off x="2422930" y="1383021"/>
            <a:ext cx="553994" cy="3522655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</p:spPr>
        <p:txBody>
          <a:bodyPr vert="eaVert" wrap="square" lIns="91438" tIns="45719" rIns="91438" bIns="45719">
            <a:spAutoFit/>
          </a:bodyPr>
          <a:lstStyle>
            <a:defPPr>
              <a:defRPr lang="zh-CN"/>
            </a:defPPr>
            <a:lvl1pPr algn="dist" defTabSz="684427">
              <a:defRPr sz="2400" b="1" kern="0">
                <a:solidFill>
                  <a:srgbClr val="1010E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>
                <a:solidFill>
                  <a:srgbClr val="FF0000"/>
                </a:solidFill>
              </a:rPr>
              <a:t>确保上令下行</a:t>
            </a:r>
          </a:p>
        </p:txBody>
      </p:sp>
      <p:sp>
        <p:nvSpPr>
          <p:cNvPr id="347" name="TextBox 224"/>
          <p:cNvSpPr txBox="1">
            <a:spLocks noChangeArrowheads="1"/>
          </p:cNvSpPr>
          <p:nvPr/>
        </p:nvSpPr>
        <p:spPr bwMode="auto">
          <a:xfrm>
            <a:off x="9634187" y="1581075"/>
            <a:ext cx="553994" cy="3359671"/>
          </a:xfrm>
          <a:prstGeom prst="rect">
            <a:avLst/>
          </a:prstGeom>
          <a:solidFill>
            <a:srgbClr val="FFC000"/>
          </a:solidFill>
          <a:ln w="9525">
            <a:noFill/>
            <a:miter lim="800000"/>
            <a:headEnd/>
            <a:tailEnd/>
          </a:ln>
        </p:spPr>
        <p:txBody>
          <a:bodyPr vert="eaVert" wrap="square" lIns="91438" tIns="45719" rIns="91438" bIns="45719">
            <a:spAutoFit/>
          </a:bodyPr>
          <a:lstStyle>
            <a:defPPr>
              <a:defRPr lang="zh-CN"/>
            </a:defPPr>
            <a:lvl1pPr algn="dist" defTabSz="684427">
              <a:defRPr sz="2400" b="1" kern="0">
                <a:solidFill>
                  <a:srgbClr val="1010E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>
                <a:solidFill>
                  <a:srgbClr val="00B050"/>
                </a:solidFill>
              </a:rPr>
              <a:t>确保及时准确  </a:t>
            </a:r>
          </a:p>
        </p:txBody>
      </p:sp>
    </p:spTree>
    <p:extLst>
      <p:ext uri="{BB962C8B-B14F-4D97-AF65-F5344CB8AC3E}">
        <p14:creationId xmlns:p14="http://schemas.microsoft.com/office/powerpoint/2010/main" val="1504719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6" presetClass="entr" presetSubtype="21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0"/>
                            </p:stCondLst>
                            <p:childTnLst>
                              <p:par>
                                <p:cTn id="18" presetID="16" presetClass="entr" presetSubtype="21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1000"/>
                                        <p:tgtEl>
                                          <p:spTgt spid="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4500"/>
                            </p:stCondLst>
                            <p:childTnLst>
                              <p:par>
                                <p:cTn id="22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500"/>
                            </p:stCondLst>
                            <p:childTnLst>
                              <p:par>
                                <p:cTn id="29" presetID="2" presetClass="entr" presetSubtype="4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7000"/>
                            </p:stCondLst>
                            <p:childTnLst>
                              <p:par>
                                <p:cTn id="34" presetID="2" presetClass="entr" presetSubtype="4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8000"/>
                            </p:stCondLst>
                            <p:childTnLst>
                              <p:par>
                                <p:cTn id="39" presetID="2" presetClass="entr" presetSubtype="4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1000" fill="hold"/>
                                        <p:tgtEl>
                                          <p:spTgt spid="3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1000" fill="hold"/>
                                        <p:tgtEl>
                                          <p:spTgt spid="3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0"/>
                            </p:stCondLst>
                            <p:childTnLst>
                              <p:par>
                                <p:cTn id="44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1000"/>
                            </p:stCondLst>
                            <p:childTnLst>
                              <p:par>
                                <p:cTn id="51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3" dur="2000"/>
                                        <p:tgtEl>
                                          <p:spTgt spid="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0" grpId="0"/>
      <p:bldP spid="362" grpId="0" animBg="1"/>
      <p:bldP spid="365" grpId="0" animBg="1"/>
      <p:bldP spid="367" grpId="0"/>
      <p:bldP spid="368" grpId="0"/>
      <p:bldP spid="369" grpId="0"/>
      <p:bldP spid="370" grpId="0"/>
      <p:bldP spid="346" grpId="0" animBg="1"/>
      <p:bldP spid="34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676" y="727078"/>
            <a:ext cx="9439789" cy="2608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3903" y="123032"/>
            <a:ext cx="5336801" cy="428624"/>
          </a:xfrm>
        </p:spPr>
        <p:txBody>
          <a:bodyPr/>
          <a:lstStyle/>
          <a:p>
            <a:r>
              <a:rPr lang="zh-CN" altLang="en-US" dirty="0" smtClean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多级</a:t>
            </a:r>
            <a:r>
              <a:rPr lang="zh-CN" altLang="en-US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嵌套网络</a:t>
            </a:r>
            <a:r>
              <a:rPr lang="zh-CN" altLang="en-US" dirty="0" smtClean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计划</a:t>
            </a:r>
            <a:endParaRPr lang="zh-CN" altLang="en-US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0" name="TextBox 6"/>
          <p:cNvSpPr txBox="1"/>
          <p:nvPr/>
        </p:nvSpPr>
        <p:spPr>
          <a:xfrm>
            <a:off x="2778327" y="5943601"/>
            <a:ext cx="7422951" cy="553994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marL="355574" indent="-355574" defTabSz="914354">
              <a:lnSpc>
                <a:spcPct val="150000"/>
              </a:lnSpc>
            </a:pPr>
            <a:r>
              <a:rPr lang="zh-CN" altLang="en-US" sz="2000" b="1" dirty="0">
                <a:solidFill>
                  <a:srgbClr val="1010E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嵌套方式灵活，以方便项目的进度管理工作为原则。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675" y="727076"/>
            <a:ext cx="11650664" cy="5216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6"/>
          <p:cNvSpPr txBox="1"/>
          <p:nvPr/>
        </p:nvSpPr>
        <p:spPr>
          <a:xfrm>
            <a:off x="1831990" y="4090945"/>
            <a:ext cx="4187017" cy="1338824"/>
          </a:xfrm>
          <a:prstGeom prst="rect">
            <a:avLst/>
          </a:prstGeom>
          <a:solidFill>
            <a:srgbClr val="FFFF00">
              <a:alpha val="44000"/>
            </a:srgbClr>
          </a:solidFill>
        </p:spPr>
        <p:txBody>
          <a:bodyPr wrap="square" lIns="91436" tIns="45718" rIns="91436" bIns="45718" rtlCol="0">
            <a:spAutoFit/>
          </a:bodyPr>
          <a:lstStyle/>
          <a:p>
            <a:pPr marL="355574" indent="-355574" defTabSz="914354">
              <a:lnSpc>
                <a:spcPct val="150000"/>
              </a:lnSpc>
            </a:pPr>
            <a:r>
              <a:rPr lang="zh-CN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下达到下</a:t>
            </a:r>
            <a:r>
              <a:rPr lang="zh-CN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一级计划进行细化；</a:t>
            </a:r>
            <a:endParaRPr lang="en-US" altLang="zh-CN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914354">
              <a:lnSpc>
                <a:spcPct val="150000"/>
              </a:lnSpc>
            </a:pPr>
            <a:r>
              <a:rPr lang="zh-CN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上级管理者可以随时查看所下达计划的细节和当前进展状态。</a:t>
            </a:r>
            <a:endParaRPr lang="zh-CN" alt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39860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0" grpId="0"/>
      <p:bldP spid="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1266" y="15370175"/>
            <a:ext cx="242887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图片 2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1741" y="16775113"/>
            <a:ext cx="242887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图片 3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1266" y="15370175"/>
            <a:ext cx="242887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图片 3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1741" y="16775113"/>
            <a:ext cx="242887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图片 4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1266" y="15370175"/>
            <a:ext cx="242887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图片 4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1741" y="16775113"/>
            <a:ext cx="242887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矩形 42"/>
          <p:cNvSpPr/>
          <p:nvPr/>
        </p:nvSpPr>
        <p:spPr>
          <a:xfrm>
            <a:off x="225189" y="740702"/>
            <a:ext cx="11635609" cy="2431431"/>
          </a:xfrm>
          <a:prstGeom prst="rect">
            <a:avLst/>
          </a:prstGeom>
        </p:spPr>
        <p:txBody>
          <a:bodyPr wrap="square" lIns="91436" tIns="45718" rIns="91436" bIns="45718">
            <a:spAutoFit/>
          </a:bodyPr>
          <a:lstStyle/>
          <a:p>
            <a:pPr marL="266687" indent="-266687" defTabSz="914354">
              <a:buFont typeface="Wingdings" pitchFamily="2" charset="2"/>
              <a:buChar char="l"/>
            </a:pPr>
            <a:r>
              <a:rPr lang="zh-CN" altLang="en-US" sz="1900" b="1" dirty="0">
                <a:solidFill>
                  <a:prstClr val="black"/>
                </a:solidFill>
              </a:rPr>
              <a:t>上级计划中的任务下达后，在下级计划中，自动以</a:t>
            </a:r>
            <a:r>
              <a:rPr lang="en-US" altLang="zh-CN" sz="1900" b="1" dirty="0">
                <a:solidFill>
                  <a:prstClr val="black"/>
                </a:solidFill>
              </a:rPr>
              <a:t>WBS</a:t>
            </a:r>
            <a:r>
              <a:rPr lang="zh-CN" altLang="en-US" sz="1900" b="1" dirty="0">
                <a:solidFill>
                  <a:prstClr val="black"/>
                </a:solidFill>
              </a:rPr>
              <a:t>形式出现。</a:t>
            </a:r>
            <a:endParaRPr lang="en-US" altLang="zh-CN" sz="1900" b="1" dirty="0">
              <a:solidFill>
                <a:prstClr val="black"/>
              </a:solidFill>
            </a:endParaRPr>
          </a:p>
          <a:p>
            <a:pPr marL="266687" indent="-266687" defTabSz="914354">
              <a:buFont typeface="Wingdings" pitchFamily="2" charset="2"/>
              <a:buChar char="l"/>
            </a:pPr>
            <a:r>
              <a:rPr lang="zh-CN" altLang="en-US" sz="1900" b="1" dirty="0">
                <a:solidFill>
                  <a:prstClr val="black"/>
                </a:solidFill>
              </a:rPr>
              <a:t>主计划中，下达的任务，带</a:t>
            </a:r>
            <a:r>
              <a:rPr lang="zh-CN" altLang="zh-CN" sz="1900" b="1" dirty="0">
                <a:solidFill>
                  <a:prstClr val="black"/>
                </a:solidFill>
              </a:rPr>
              <a:t>“</a:t>
            </a:r>
            <a:r>
              <a:rPr lang="en-US" altLang="zh-CN" sz="1900" b="1" dirty="0">
                <a:solidFill>
                  <a:prstClr val="black"/>
                </a:solidFill>
              </a:rPr>
              <a:t>      </a:t>
            </a:r>
            <a:r>
              <a:rPr lang="zh-CN" altLang="zh-CN" sz="1900" b="1" dirty="0">
                <a:solidFill>
                  <a:prstClr val="black"/>
                </a:solidFill>
              </a:rPr>
              <a:t>”链型标记</a:t>
            </a:r>
            <a:r>
              <a:rPr lang="zh-CN" altLang="en-US" sz="1900" b="1" dirty="0">
                <a:solidFill>
                  <a:prstClr val="black"/>
                </a:solidFill>
              </a:rPr>
              <a:t>、便于查找（左图“</a:t>
            </a:r>
            <a:r>
              <a:rPr lang="en-US" altLang="zh-CN" sz="1900" b="1" dirty="0">
                <a:solidFill>
                  <a:prstClr val="black"/>
                </a:solidFill>
              </a:rPr>
              <a:t>1</a:t>
            </a:r>
            <a:r>
              <a:rPr lang="zh-CN" altLang="en-US" sz="1900" b="1" dirty="0">
                <a:solidFill>
                  <a:prstClr val="black"/>
                </a:solidFill>
              </a:rPr>
              <a:t>”处）。</a:t>
            </a:r>
            <a:endParaRPr lang="en-US" altLang="zh-CN" sz="1900" b="1" dirty="0">
              <a:solidFill>
                <a:prstClr val="black"/>
              </a:solidFill>
            </a:endParaRPr>
          </a:p>
          <a:p>
            <a:pPr marL="266687" indent="-266687" defTabSz="914354">
              <a:buFont typeface="Wingdings" pitchFamily="2" charset="2"/>
              <a:buChar char="l"/>
            </a:pPr>
            <a:r>
              <a:rPr lang="zh-CN" altLang="en-US" sz="1900" b="1" dirty="0">
                <a:solidFill>
                  <a:prstClr val="black"/>
                </a:solidFill>
              </a:rPr>
              <a:t>子计划中，下达的任务，标明有其上级计划（右图“</a:t>
            </a:r>
            <a:r>
              <a:rPr lang="en-US" altLang="zh-CN" sz="1900" b="1" dirty="0">
                <a:solidFill>
                  <a:prstClr val="black"/>
                </a:solidFill>
              </a:rPr>
              <a:t>1</a:t>
            </a:r>
            <a:r>
              <a:rPr lang="zh-CN" altLang="en-US" sz="1900" b="1" dirty="0">
                <a:solidFill>
                  <a:prstClr val="black"/>
                </a:solidFill>
              </a:rPr>
              <a:t>”处）及其对应的作业代码（“</a:t>
            </a:r>
            <a:r>
              <a:rPr lang="en-US" altLang="zh-CN" sz="1900" b="1" dirty="0">
                <a:solidFill>
                  <a:prstClr val="black"/>
                </a:solidFill>
              </a:rPr>
              <a:t>2</a:t>
            </a:r>
            <a:r>
              <a:rPr lang="zh-CN" altLang="en-US" sz="1900" b="1" dirty="0">
                <a:solidFill>
                  <a:prstClr val="black"/>
                </a:solidFill>
              </a:rPr>
              <a:t>”处），同时还会传承上级计划的时间要求（“</a:t>
            </a:r>
            <a:r>
              <a:rPr lang="en-US" altLang="zh-CN" sz="1900" b="1" dirty="0">
                <a:solidFill>
                  <a:prstClr val="black"/>
                </a:solidFill>
              </a:rPr>
              <a:t>3</a:t>
            </a:r>
            <a:r>
              <a:rPr lang="zh-CN" altLang="en-US" sz="1900" b="1" dirty="0">
                <a:solidFill>
                  <a:prstClr val="black"/>
                </a:solidFill>
              </a:rPr>
              <a:t>”处）。</a:t>
            </a:r>
            <a:endParaRPr lang="en-US" altLang="zh-CN" sz="1900" b="1" dirty="0">
              <a:solidFill>
                <a:prstClr val="black"/>
              </a:solidFill>
            </a:endParaRPr>
          </a:p>
          <a:p>
            <a:pPr marL="266687" indent="-266687" defTabSz="914354">
              <a:buFont typeface="Wingdings" pitchFamily="2" charset="2"/>
              <a:buChar char="l"/>
            </a:pPr>
            <a:r>
              <a:rPr lang="zh-CN" altLang="en-US" sz="1900" b="1" dirty="0">
                <a:solidFill>
                  <a:prstClr val="black"/>
                </a:solidFill>
              </a:rPr>
              <a:t>在对下达的任务进行工作细化时，如果编排的计划时间超出了下达任务的要求时间范围，软件将会自动以特殊颜色提示预警（右图中，下达任务的要求完成时间被显示成了橙色）。</a:t>
            </a:r>
            <a:endParaRPr lang="en-US" altLang="zh-CN" sz="1900" b="1" dirty="0">
              <a:solidFill>
                <a:prstClr val="black"/>
              </a:solidFill>
            </a:endParaRPr>
          </a:p>
          <a:p>
            <a:pPr marL="266687" indent="-266687" defTabSz="914354">
              <a:buFont typeface="Wingdings" pitchFamily="2" charset="2"/>
              <a:buChar char="l"/>
            </a:pPr>
            <a:r>
              <a:rPr lang="zh-CN" altLang="en-US" sz="1900" b="1" dirty="0">
                <a:solidFill>
                  <a:prstClr val="black"/>
                </a:solidFill>
              </a:rPr>
              <a:t>进度反馈时，主计划中被下达任务的进展数据，会根据其各子计划作业进展按权重自动汇总，人工不能干预。</a:t>
            </a:r>
            <a:endParaRPr lang="en-US" altLang="zh-CN" sz="1900" b="1" dirty="0">
              <a:solidFill>
                <a:prstClr val="black"/>
              </a:solidFill>
            </a:endParaRPr>
          </a:p>
        </p:txBody>
      </p:sp>
      <p:sp>
        <p:nvSpPr>
          <p:cNvPr id="17" name="标题 1"/>
          <p:cNvSpPr>
            <a:spLocks noGrp="1"/>
          </p:cNvSpPr>
          <p:nvPr>
            <p:ph type="title"/>
          </p:nvPr>
        </p:nvSpPr>
        <p:spPr>
          <a:xfrm>
            <a:off x="723903" y="123032"/>
            <a:ext cx="5336801" cy="428624"/>
          </a:xfrm>
        </p:spPr>
        <p:txBody>
          <a:bodyPr/>
          <a:lstStyle/>
          <a:p>
            <a:r>
              <a:rPr lang="en-US" altLang="zh-CN" dirty="0" smtClean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PBS——</a:t>
            </a:r>
            <a:r>
              <a:rPr lang="zh-CN" altLang="en-US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多级嵌套网络</a:t>
            </a:r>
            <a:r>
              <a:rPr lang="zh-CN" altLang="en-US" dirty="0" smtClean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计划</a:t>
            </a:r>
            <a:endParaRPr lang="zh-CN" altLang="en-US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9097" y="1049422"/>
            <a:ext cx="279220" cy="2617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" name="组合 1"/>
          <p:cNvGrpSpPr/>
          <p:nvPr/>
        </p:nvGrpSpPr>
        <p:grpSpPr>
          <a:xfrm>
            <a:off x="335360" y="3140968"/>
            <a:ext cx="11525437" cy="3399375"/>
            <a:chOff x="82644" y="2561315"/>
            <a:chExt cx="8922987" cy="2549531"/>
          </a:xfrm>
        </p:grpSpPr>
        <p:pic>
          <p:nvPicPr>
            <p:cNvPr id="1032" name="Picture 8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32245" y="2561315"/>
              <a:ext cx="4473386" cy="25495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31" name="Picture 7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644" y="2561315"/>
              <a:ext cx="4324360" cy="253760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3" name="直接箭头连接符 2"/>
            <p:cNvCxnSpPr/>
            <p:nvPr/>
          </p:nvCxnSpPr>
          <p:spPr>
            <a:xfrm flipV="1">
              <a:off x="4347377" y="3262022"/>
              <a:ext cx="2617967" cy="1097280"/>
            </a:xfrm>
            <a:prstGeom prst="straightConnector1">
              <a:avLst/>
            </a:prstGeom>
            <a:ln w="38100" cmpd="sng">
              <a:solidFill>
                <a:srgbClr val="1010E0"/>
              </a:solidFill>
              <a:prstDash val="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箭头连接符 19"/>
            <p:cNvCxnSpPr/>
            <p:nvPr/>
          </p:nvCxnSpPr>
          <p:spPr>
            <a:xfrm flipV="1">
              <a:off x="1401419" y="3112938"/>
              <a:ext cx="3250095" cy="1246366"/>
            </a:xfrm>
            <a:prstGeom prst="straightConnector1">
              <a:avLst/>
            </a:prstGeom>
            <a:ln w="38100" cmpd="sng">
              <a:solidFill>
                <a:srgbClr val="1010E0"/>
              </a:solidFill>
              <a:prstDash val="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" name="直接箭头连接符 5"/>
          <p:cNvCxnSpPr/>
          <p:nvPr/>
        </p:nvCxnSpPr>
        <p:spPr>
          <a:xfrm flipH="1">
            <a:off x="10503673" y="4150581"/>
            <a:ext cx="612251" cy="0"/>
          </a:xfrm>
          <a:prstGeom prst="straightConnector1">
            <a:avLst/>
          </a:prstGeom>
          <a:ln w="38100" cmpd="sng">
            <a:solidFill>
              <a:srgbClr val="FF5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3712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组合 41"/>
          <p:cNvGrpSpPr/>
          <p:nvPr/>
        </p:nvGrpSpPr>
        <p:grpSpPr>
          <a:xfrm>
            <a:off x="0" y="2202440"/>
            <a:ext cx="12192000" cy="2419703"/>
            <a:chOff x="170694" y="177982"/>
            <a:chExt cx="3936004" cy="781165"/>
          </a:xfrm>
        </p:grpSpPr>
        <p:sp>
          <p:nvSpPr>
            <p:cNvPr id="44" name="等腰三角形 43"/>
            <p:cNvSpPr/>
            <p:nvPr/>
          </p:nvSpPr>
          <p:spPr>
            <a:xfrm>
              <a:off x="1233863" y="177982"/>
              <a:ext cx="355284" cy="356514"/>
            </a:xfrm>
            <a:prstGeom prst="triangl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zh-CN" altLang="en-US" sz="2400"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Arial"/>
              </a:endParaRPr>
            </a:p>
          </p:txBody>
        </p:sp>
        <p:sp>
          <p:nvSpPr>
            <p:cNvPr id="45" name="等腰三角形 44"/>
            <p:cNvSpPr/>
            <p:nvPr/>
          </p:nvSpPr>
          <p:spPr>
            <a:xfrm flipV="1">
              <a:off x="200258" y="602633"/>
              <a:ext cx="355284" cy="356514"/>
            </a:xfrm>
            <a:prstGeom prst="triangl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zh-CN" altLang="en-US" sz="2400"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Arial"/>
              </a:endParaRPr>
            </a:p>
          </p:txBody>
        </p:sp>
        <p:sp>
          <p:nvSpPr>
            <p:cNvPr id="46" name="矩形 45"/>
            <p:cNvSpPr/>
            <p:nvPr/>
          </p:nvSpPr>
          <p:spPr>
            <a:xfrm>
              <a:off x="170694" y="261768"/>
              <a:ext cx="3936004" cy="611981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zh-CN" altLang="en-US" sz="2400"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Arial"/>
              </a:endParaRPr>
            </a:p>
          </p:txBody>
        </p:sp>
        <p:sp>
          <p:nvSpPr>
            <p:cNvPr id="47" name="平行四边形 46"/>
            <p:cNvSpPr/>
            <p:nvPr/>
          </p:nvSpPr>
          <p:spPr>
            <a:xfrm>
              <a:off x="376965" y="178257"/>
              <a:ext cx="1036076" cy="779005"/>
            </a:xfrm>
            <a:prstGeom prst="parallelogram">
              <a:avLst>
                <a:gd name="adj" fmla="val 48207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zh-CN" altLang="en-US" sz="2400"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Arial"/>
              </a:endParaRPr>
            </a:p>
          </p:txBody>
        </p:sp>
        <p:sp>
          <p:nvSpPr>
            <p:cNvPr id="48" name="文本框 6"/>
            <p:cNvSpPr txBox="1"/>
            <p:nvPr/>
          </p:nvSpPr>
          <p:spPr>
            <a:xfrm>
              <a:off x="610445" y="284178"/>
              <a:ext cx="569115" cy="559693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r>
                <a:rPr lang="en-US" altLang="zh-CN" sz="10666" dirty="0" smtClean="0">
                  <a:solidFill>
                    <a:schemeClr val="bg1">
                      <a:lumMod val="9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Arial"/>
                </a:rPr>
                <a:t>03</a:t>
              </a:r>
              <a:endParaRPr lang="zh-CN" altLang="en-US" sz="10666" dirty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Arial"/>
              </a:endParaRPr>
            </a:p>
          </p:txBody>
        </p:sp>
      </p:grpSp>
      <p:sp>
        <p:nvSpPr>
          <p:cNvPr id="49" name="TextBox 48"/>
          <p:cNvSpPr txBox="1"/>
          <p:nvPr/>
        </p:nvSpPr>
        <p:spPr>
          <a:xfrm>
            <a:off x="3970635" y="2982043"/>
            <a:ext cx="7309941" cy="830999"/>
          </a:xfrm>
          <a:prstGeom prst="rect">
            <a:avLst/>
          </a:prstGeom>
          <a:noFill/>
        </p:spPr>
        <p:txBody>
          <a:bodyPr wrap="square" lIns="91445" tIns="45721" rIns="91445" bIns="45721" rtlCol="0">
            <a:spAutoFit/>
          </a:bodyPr>
          <a:lstStyle/>
          <a:p>
            <a:r>
              <a:rPr lang="zh-CN" altLang="en-US" sz="4800" dirty="0" smtClean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学生实验练习操作指引</a:t>
            </a:r>
            <a:endParaRPr lang="en-GB" altLang="zh-CN" sz="4800" b="1" dirty="0">
              <a:solidFill>
                <a:prstClr val="black">
                  <a:lumMod val="75000"/>
                  <a:lumOff val="25000"/>
                </a:prst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70150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000"/>
    </mc:Choice>
    <mc:Fallback xmlns="">
      <p:transition advTm="2000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3903" y="123032"/>
            <a:ext cx="8165657" cy="428624"/>
          </a:xfrm>
        </p:spPr>
        <p:txBody>
          <a:bodyPr/>
          <a:lstStyle/>
          <a:p>
            <a:pPr algn="l"/>
            <a:r>
              <a:rPr lang="zh-CN" altLang="en-US" dirty="0" smtClean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进度管理实验操作流程</a:t>
            </a:r>
            <a:endParaRPr lang="zh-CN" altLang="en-US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096" y="836762"/>
            <a:ext cx="10996709" cy="5794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矩形 2"/>
          <p:cNvSpPr/>
          <p:nvPr/>
        </p:nvSpPr>
        <p:spPr>
          <a:xfrm>
            <a:off x="3069203" y="1639844"/>
            <a:ext cx="2552369" cy="3536456"/>
          </a:xfrm>
          <a:prstGeom prst="rect">
            <a:avLst/>
          </a:prstGeom>
          <a:solidFill>
            <a:schemeClr val="accent1">
              <a:alpha val="37000"/>
            </a:schemeClr>
          </a:solidFill>
          <a:ln w="63500">
            <a:gradFill>
              <a:gsLst>
                <a:gs pos="93123">
                  <a:srgbClr val="1010E0"/>
                </a:gs>
                <a:gs pos="23333">
                  <a:srgbClr val="C00000"/>
                </a:gs>
                <a:gs pos="73550">
                  <a:srgbClr val="CDD6EA"/>
                </a:gs>
                <a:gs pos="50000">
                  <a:srgbClr val="FFC000"/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3425139" y="5193013"/>
            <a:ext cx="2031325" cy="461665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本次实验内容</a:t>
            </a:r>
            <a:endParaRPr lang="zh-CN" altLang="en-US" sz="2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99018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723901" y="123032"/>
            <a:ext cx="6810374" cy="42862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CN" altLang="en-US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定位</a:t>
            </a:r>
            <a:r>
              <a:rPr lang="zh-CN" altLang="en-US" dirty="0" smtClean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en-US" altLang="zh-CN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PBS</a:t>
            </a:r>
            <a:r>
              <a:rPr lang="zh-CN" altLang="en-US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定义</a:t>
            </a:r>
            <a:r>
              <a:rPr lang="zh-CN" altLang="en-US" dirty="0" smtClean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”功能模块</a:t>
            </a:r>
            <a:endParaRPr lang="zh-CN" altLang="en-US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669" y="2243951"/>
            <a:ext cx="10424159" cy="43328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矩形 8"/>
          <p:cNvSpPr/>
          <p:nvPr/>
        </p:nvSpPr>
        <p:spPr>
          <a:xfrm>
            <a:off x="324361" y="826556"/>
            <a:ext cx="1145947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buFont typeface="Wingdings" pitchFamily="2" charset="2"/>
              <a:buChar char="l"/>
            </a:pPr>
            <a:r>
              <a:rPr lang="zh-CN" altLang="en-US" sz="2400" b="1" dirty="0" smtClean="0"/>
              <a:t>学员登录、进入系统后，按下图所示，依次选择“项目管理”、“进度管理”</a:t>
            </a:r>
            <a:r>
              <a:rPr lang="zh-CN" altLang="en-US" sz="2400" b="1" smtClean="0"/>
              <a:t>、“计划编制”</a:t>
            </a:r>
            <a:r>
              <a:rPr lang="zh-CN" altLang="en-US" sz="2400" b="1" dirty="0" smtClean="0"/>
              <a:t>、“</a:t>
            </a:r>
            <a:r>
              <a:rPr lang="en-US" altLang="zh-CN" sz="2400" b="1" dirty="0" smtClean="0"/>
              <a:t>PBS</a:t>
            </a:r>
            <a:r>
              <a:rPr lang="zh-CN" altLang="en-US" sz="2400" b="1" dirty="0"/>
              <a:t>定义</a:t>
            </a:r>
            <a:r>
              <a:rPr lang="zh-CN" altLang="en-US" sz="2400" b="1" dirty="0" smtClean="0"/>
              <a:t>”，即可开始本课程的练习。</a:t>
            </a:r>
            <a:endParaRPr lang="en-US" altLang="zh-CN" sz="2400" b="1" dirty="0" smtClean="0"/>
          </a:p>
          <a:p>
            <a:pPr marL="342900" lvl="0" indent="-342900">
              <a:buFont typeface="Wingdings" pitchFamily="2" charset="2"/>
              <a:buChar char="l"/>
            </a:pPr>
            <a:r>
              <a:rPr lang="zh-CN" altLang="en-US" sz="2400" b="1" dirty="0"/>
              <a:t>“</a:t>
            </a:r>
            <a:r>
              <a:rPr lang="en-US" altLang="zh-CN" sz="2400" b="1" dirty="0"/>
              <a:t>PBS</a:t>
            </a:r>
            <a:r>
              <a:rPr lang="zh-CN" altLang="en-US" sz="2400" b="1" dirty="0"/>
              <a:t>定义</a:t>
            </a:r>
            <a:r>
              <a:rPr lang="zh-CN" altLang="en-US" sz="2400" b="1" dirty="0" smtClean="0"/>
              <a:t>”，就是创建项目分解结构，即多级嵌套计划结构。</a:t>
            </a:r>
            <a:endParaRPr lang="zh-CN" altLang="zh-CN" sz="2400" b="1" dirty="0"/>
          </a:p>
        </p:txBody>
      </p:sp>
    </p:spTree>
    <p:extLst>
      <p:ext uri="{BB962C8B-B14F-4D97-AF65-F5344CB8AC3E}">
        <p14:creationId xmlns:p14="http://schemas.microsoft.com/office/powerpoint/2010/main" val="2989424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723901" y="123032"/>
            <a:ext cx="6810374" cy="42862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CN" altLang="en-US" dirty="0" smtClean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主计划“</a:t>
            </a:r>
            <a:r>
              <a:rPr lang="en-US" altLang="zh-CN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PBS</a:t>
            </a:r>
            <a:r>
              <a:rPr lang="zh-CN" altLang="en-US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定义</a:t>
            </a:r>
            <a:r>
              <a:rPr lang="zh-CN" altLang="en-US" dirty="0" smtClean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endParaRPr lang="zh-CN" altLang="en-US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324361" y="826556"/>
            <a:ext cx="1153103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buFont typeface="Wingdings" pitchFamily="2" charset="2"/>
              <a:buChar char="l"/>
            </a:pPr>
            <a:r>
              <a:rPr lang="zh-CN" altLang="en-US" sz="2400" b="1" dirty="0"/>
              <a:t>进入“</a:t>
            </a:r>
            <a:r>
              <a:rPr lang="en-US" altLang="zh-CN" sz="2400" b="1" dirty="0"/>
              <a:t>PBS</a:t>
            </a:r>
            <a:r>
              <a:rPr lang="zh-CN" altLang="en-US" sz="2400" b="1" dirty="0"/>
              <a:t>定义</a:t>
            </a:r>
            <a:r>
              <a:rPr lang="zh-CN" altLang="en-US" sz="2400" b="1" dirty="0" smtClean="0"/>
              <a:t>”子模块后，可以看到已经有了一级根</a:t>
            </a:r>
            <a:r>
              <a:rPr lang="en-US" altLang="zh-CN" sz="2400" b="1" dirty="0" smtClean="0"/>
              <a:t>PBS</a:t>
            </a:r>
            <a:r>
              <a:rPr lang="zh-CN" altLang="en-US" sz="2400" b="1" dirty="0" smtClean="0"/>
              <a:t>结构，该结构是在老师开课同时由系统自动创建的。</a:t>
            </a:r>
            <a:endParaRPr lang="zh-CN" altLang="zh-CN" sz="2400" b="1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930" y="1784769"/>
            <a:ext cx="8331200" cy="804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矩形 9"/>
          <p:cNvSpPr/>
          <p:nvPr/>
        </p:nvSpPr>
        <p:spPr>
          <a:xfrm>
            <a:off x="260750" y="2925685"/>
            <a:ext cx="1153103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buFont typeface="Wingdings" pitchFamily="2" charset="2"/>
              <a:buChar char="l"/>
            </a:pPr>
            <a:r>
              <a:rPr lang="zh-CN" altLang="en-US" sz="2400" b="1" dirty="0" smtClean="0"/>
              <a:t>模拟项目即以此根结构作为项目主计划。</a:t>
            </a:r>
            <a:endParaRPr lang="en-US" altLang="zh-CN" sz="2400" b="1" dirty="0" smtClean="0"/>
          </a:p>
          <a:p>
            <a:pPr marL="342900" lvl="0" indent="-342900">
              <a:buFont typeface="Wingdings" pitchFamily="2" charset="2"/>
              <a:buChar char="l"/>
            </a:pPr>
            <a:r>
              <a:rPr lang="zh-CN" altLang="en-US" sz="2400" b="1" dirty="0" smtClean="0"/>
              <a:t>对其中的信息，可以点击相应栏位直接修改或完善，按模拟情境资料修改结果如下图所示。修改完毕，点击“保存”按钮保存。</a:t>
            </a:r>
            <a:endParaRPr lang="zh-CN" altLang="zh-CN" sz="2400" b="1" dirty="0"/>
          </a:p>
        </p:txBody>
      </p:sp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820" y="4313816"/>
            <a:ext cx="8331200" cy="741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71890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1"/>
          <p:cNvSpPr txBox="1">
            <a:spLocks/>
          </p:cNvSpPr>
          <p:nvPr/>
        </p:nvSpPr>
        <p:spPr>
          <a:xfrm>
            <a:off x="1143840" y="266933"/>
            <a:ext cx="5048171" cy="50596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defTabSz="1219170">
              <a:spcBef>
                <a:spcPct val="0"/>
              </a:spcBef>
              <a:buNone/>
              <a:defRPr sz="32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dirty="0">
                <a:sym typeface="Arial"/>
              </a:rPr>
              <a:t>目录</a:t>
            </a:r>
            <a:endParaRPr lang="en-GB" altLang="zh-CN" dirty="0">
              <a:sym typeface="Arial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1367624" y="1460372"/>
            <a:ext cx="1892956" cy="2497360"/>
            <a:chOff x="2215144" y="982844"/>
            <a:chExt cx="1120898" cy="3433931"/>
          </a:xfrm>
        </p:grpSpPr>
        <p:sp>
          <p:nvSpPr>
            <p:cNvPr id="13" name="平行四边形 45"/>
            <p:cNvSpPr/>
            <p:nvPr/>
          </p:nvSpPr>
          <p:spPr>
            <a:xfrm>
              <a:off x="2215144" y="982844"/>
              <a:ext cx="1120898" cy="84278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b="1">
                <a:solidFill>
                  <a:prstClr val="whit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Arial"/>
              </a:endParaRPr>
            </a:p>
          </p:txBody>
        </p:sp>
        <p:sp>
          <p:nvSpPr>
            <p:cNvPr id="14" name="文本框 9"/>
            <p:cNvSpPr txBox="1"/>
            <p:nvPr/>
          </p:nvSpPr>
          <p:spPr>
            <a:xfrm>
              <a:off x="2242193" y="1100055"/>
              <a:ext cx="1066799" cy="6348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prstClr val="white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Arial"/>
                </a:rPr>
                <a:t>01</a:t>
              </a:r>
              <a:endParaRPr lang="zh-CN" altLang="en-US" sz="2400" b="1" dirty="0">
                <a:solidFill>
                  <a:prstClr val="whit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Arial"/>
              </a:endParaRPr>
            </a:p>
          </p:txBody>
        </p:sp>
        <p:sp>
          <p:nvSpPr>
            <p:cNvPr id="43" name="平行四边形 45"/>
            <p:cNvSpPr/>
            <p:nvPr/>
          </p:nvSpPr>
          <p:spPr>
            <a:xfrm>
              <a:off x="2215144" y="2319731"/>
              <a:ext cx="1120898" cy="84278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b="1">
                <a:solidFill>
                  <a:prstClr val="whit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Arial"/>
              </a:endParaRPr>
            </a:p>
          </p:txBody>
        </p:sp>
        <p:sp>
          <p:nvSpPr>
            <p:cNvPr id="44" name="文本框 9"/>
            <p:cNvSpPr txBox="1"/>
            <p:nvPr/>
          </p:nvSpPr>
          <p:spPr>
            <a:xfrm>
              <a:off x="2242193" y="2436942"/>
              <a:ext cx="1066799" cy="6348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 smtClean="0">
                  <a:solidFill>
                    <a:prstClr val="white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Arial"/>
                </a:rPr>
                <a:t>02</a:t>
              </a:r>
              <a:endParaRPr lang="zh-CN" altLang="en-US" sz="2400" b="1" dirty="0">
                <a:solidFill>
                  <a:prstClr val="whit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Arial"/>
              </a:endParaRPr>
            </a:p>
          </p:txBody>
        </p:sp>
        <p:sp>
          <p:nvSpPr>
            <p:cNvPr id="45" name="平行四边形 45"/>
            <p:cNvSpPr/>
            <p:nvPr/>
          </p:nvSpPr>
          <p:spPr>
            <a:xfrm>
              <a:off x="2215144" y="3573995"/>
              <a:ext cx="1120898" cy="84278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b="1">
                <a:solidFill>
                  <a:prstClr val="whit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Arial"/>
              </a:endParaRPr>
            </a:p>
          </p:txBody>
        </p:sp>
        <p:sp>
          <p:nvSpPr>
            <p:cNvPr id="46" name="文本框 9"/>
            <p:cNvSpPr txBox="1"/>
            <p:nvPr/>
          </p:nvSpPr>
          <p:spPr>
            <a:xfrm>
              <a:off x="2242193" y="3691206"/>
              <a:ext cx="1066799" cy="6348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 smtClean="0">
                  <a:solidFill>
                    <a:prstClr val="white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Arial"/>
                </a:rPr>
                <a:t>03</a:t>
              </a:r>
              <a:endParaRPr lang="zh-CN" altLang="en-US" sz="2400" b="1" dirty="0">
                <a:solidFill>
                  <a:prstClr val="whit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Arial"/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3752509" y="1479605"/>
            <a:ext cx="7184608" cy="593687"/>
            <a:chOff x="4315150" y="953426"/>
            <a:chExt cx="3857250" cy="540057"/>
          </a:xfrm>
        </p:grpSpPr>
        <p:sp>
          <p:nvSpPr>
            <p:cNvPr id="28" name="矩形 27"/>
            <p:cNvSpPr/>
            <p:nvPr/>
          </p:nvSpPr>
          <p:spPr>
            <a:xfrm>
              <a:off x="4415338" y="1036086"/>
              <a:ext cx="3465986" cy="419961"/>
            </a:xfrm>
            <a:prstGeom prst="rect">
              <a:avLst/>
            </a:prstGeom>
            <a:ln w="15875"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altLang="zh-CN" sz="2400" b="1" dirty="0" smtClean="0">
                  <a:solidFill>
                    <a:srgbClr val="00B0F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/>
                </a:rPr>
                <a:t>PBS</a:t>
              </a:r>
              <a:r>
                <a:rPr lang="zh-CN" altLang="en-US" sz="2400" b="1" dirty="0" smtClean="0">
                  <a:solidFill>
                    <a:srgbClr val="00B0F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/>
                </a:rPr>
                <a:t>定义实验</a:t>
              </a:r>
              <a:r>
                <a:rPr lang="zh-CN" altLang="en-US" sz="2400" b="1" dirty="0">
                  <a:solidFill>
                    <a:srgbClr val="00B0F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/>
                </a:rPr>
                <a:t>课程介绍</a:t>
              </a:r>
            </a:p>
          </p:txBody>
        </p:sp>
        <p:sp>
          <p:nvSpPr>
            <p:cNvPr id="29" name="平行四边形 61"/>
            <p:cNvSpPr/>
            <p:nvPr/>
          </p:nvSpPr>
          <p:spPr>
            <a:xfrm>
              <a:off x="4315150" y="953426"/>
              <a:ext cx="3857250" cy="540057"/>
            </a:xfrm>
            <a:prstGeom prst="rect">
              <a:avLst/>
            </a:prstGeom>
            <a:noFill/>
            <a:ln w="158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endParaRPr lang="zh-CN" altLang="en-US" sz="2400" b="1">
                <a:solidFill>
                  <a:prstClr val="black">
                    <a:lumMod val="75000"/>
                    <a:lumOff val="25000"/>
                  </a:prst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Arial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3777302" y="3344812"/>
            <a:ext cx="7184608" cy="559108"/>
            <a:chOff x="4315150" y="1647579"/>
            <a:chExt cx="3857250" cy="540057"/>
          </a:xfrm>
        </p:grpSpPr>
        <p:sp>
          <p:nvSpPr>
            <p:cNvPr id="22" name="矩形 21"/>
            <p:cNvSpPr/>
            <p:nvPr/>
          </p:nvSpPr>
          <p:spPr>
            <a:xfrm>
              <a:off x="4428873" y="1717163"/>
              <a:ext cx="3502545" cy="445934"/>
            </a:xfrm>
            <a:prstGeom prst="rect">
              <a:avLst/>
            </a:prstGeom>
            <a:ln w="15875"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r>
                <a:rPr lang="zh-CN" altLang="en-US" sz="2400" b="1" dirty="0">
                  <a:solidFill>
                    <a:srgbClr val="00B0F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/>
                </a:rPr>
                <a:t>学生实验练习操作指引</a:t>
              </a:r>
            </a:p>
          </p:txBody>
        </p:sp>
        <p:sp>
          <p:nvSpPr>
            <p:cNvPr id="23" name="平行四边形 64"/>
            <p:cNvSpPr/>
            <p:nvPr/>
          </p:nvSpPr>
          <p:spPr>
            <a:xfrm>
              <a:off x="4315150" y="1647579"/>
              <a:ext cx="3857250" cy="540057"/>
            </a:xfrm>
            <a:prstGeom prst="rect">
              <a:avLst/>
            </a:prstGeom>
            <a:noFill/>
            <a:ln w="158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endParaRPr lang="zh-CN" altLang="en-US" sz="2400" b="1">
                <a:solidFill>
                  <a:prstClr val="black">
                    <a:lumMod val="75000"/>
                    <a:lumOff val="25000"/>
                  </a:prst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Arial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3772289" y="2403494"/>
            <a:ext cx="7184608" cy="593687"/>
            <a:chOff x="4315150" y="953426"/>
            <a:chExt cx="3857250" cy="540057"/>
          </a:xfrm>
        </p:grpSpPr>
        <p:sp>
          <p:nvSpPr>
            <p:cNvPr id="35" name="矩形 34"/>
            <p:cNvSpPr/>
            <p:nvPr/>
          </p:nvSpPr>
          <p:spPr>
            <a:xfrm>
              <a:off x="4415338" y="1036086"/>
              <a:ext cx="3465986" cy="419961"/>
            </a:xfrm>
            <a:prstGeom prst="rect">
              <a:avLst/>
            </a:prstGeom>
            <a:ln w="15875"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r>
                <a:rPr lang="zh-CN" altLang="en-US" sz="2400" b="1" dirty="0">
                  <a:solidFill>
                    <a:srgbClr val="00B0F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/>
                </a:rPr>
                <a:t>多级嵌套计划体系介绍</a:t>
              </a:r>
            </a:p>
          </p:txBody>
        </p:sp>
        <p:sp>
          <p:nvSpPr>
            <p:cNvPr id="36" name="平行四边形 61"/>
            <p:cNvSpPr/>
            <p:nvPr/>
          </p:nvSpPr>
          <p:spPr>
            <a:xfrm>
              <a:off x="4315150" y="953426"/>
              <a:ext cx="3857250" cy="540057"/>
            </a:xfrm>
            <a:prstGeom prst="rect">
              <a:avLst/>
            </a:prstGeom>
            <a:noFill/>
            <a:ln w="158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endParaRPr lang="zh-CN" altLang="en-US" sz="2400" b="1">
                <a:solidFill>
                  <a:prstClr val="black">
                    <a:lumMod val="75000"/>
                    <a:lumOff val="25000"/>
                  </a:prst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66692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000">
        <p:fade/>
      </p:transition>
    </mc:Choice>
    <mc:Fallback xmlns="">
      <p:transition advTm="2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723901" y="123032"/>
            <a:ext cx="6810374" cy="42862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CN" altLang="en-US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主计划“</a:t>
            </a:r>
            <a:r>
              <a:rPr lang="en-US" altLang="zh-CN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PBS</a:t>
            </a:r>
            <a:r>
              <a:rPr lang="zh-CN" altLang="en-US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定义”</a:t>
            </a:r>
          </a:p>
        </p:txBody>
      </p:sp>
      <p:sp>
        <p:nvSpPr>
          <p:cNvPr id="9" name="矩形 8"/>
          <p:cNvSpPr/>
          <p:nvPr/>
        </p:nvSpPr>
        <p:spPr>
          <a:xfrm>
            <a:off x="324361" y="723189"/>
            <a:ext cx="1153103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buFont typeface="Wingdings" pitchFamily="2" charset="2"/>
              <a:buChar char="l"/>
            </a:pPr>
            <a:r>
              <a:rPr lang="zh-CN" altLang="en-US" sz="2400" b="1" dirty="0" smtClean="0"/>
              <a:t>完成主计划“</a:t>
            </a:r>
            <a:r>
              <a:rPr lang="en-US" altLang="zh-CN" sz="2400" b="1" dirty="0"/>
              <a:t>PBS</a:t>
            </a:r>
            <a:r>
              <a:rPr lang="zh-CN" altLang="en-US" sz="2400" b="1" dirty="0"/>
              <a:t>定义</a:t>
            </a:r>
            <a:r>
              <a:rPr lang="zh-CN" altLang="en-US" sz="2400" b="1" dirty="0" smtClean="0"/>
              <a:t>” 后，通过“计划编制”子模块，可以打开该计划。</a:t>
            </a:r>
            <a:endParaRPr lang="en-US" altLang="zh-CN" sz="2400" b="1" dirty="0" smtClean="0"/>
          </a:p>
          <a:p>
            <a:pPr marL="342900" lvl="0" indent="-342900">
              <a:buFont typeface="Wingdings" pitchFamily="2" charset="2"/>
              <a:buChar char="l"/>
            </a:pPr>
            <a:r>
              <a:rPr lang="zh-CN" altLang="en-US" sz="2400" b="1" dirty="0" smtClean="0"/>
              <a:t>如下图，会发现其编号和名称，也与原</a:t>
            </a:r>
            <a:r>
              <a:rPr lang="en-US" altLang="zh-CN" sz="2400" b="1" dirty="0" smtClean="0"/>
              <a:t>PBS</a:t>
            </a:r>
            <a:r>
              <a:rPr lang="zh-CN" altLang="en-US" sz="2400" b="1" dirty="0" smtClean="0"/>
              <a:t>中信息相同。</a:t>
            </a:r>
            <a:endParaRPr lang="en-US" altLang="zh-CN" sz="2400" b="1" dirty="0" smtClean="0"/>
          </a:p>
          <a:p>
            <a:pPr marL="342900" lvl="0" indent="-342900">
              <a:buFont typeface="Wingdings" pitchFamily="2" charset="2"/>
              <a:buChar char="l"/>
            </a:pPr>
            <a:r>
              <a:rPr lang="zh-CN" altLang="en-US" sz="2400" b="1" dirty="0" smtClean="0"/>
              <a:t>可点击“</a:t>
            </a:r>
            <a:r>
              <a:rPr lang="en-US" altLang="zh-CN" sz="2400" b="1" dirty="0" smtClean="0"/>
              <a:t>1</a:t>
            </a:r>
            <a:r>
              <a:rPr lang="zh-CN" altLang="en-US" sz="2400" b="1" dirty="0" smtClean="0"/>
              <a:t>”处“</a:t>
            </a:r>
            <a:r>
              <a:rPr lang="en-US" altLang="zh-CN" sz="2400" b="1" dirty="0" smtClean="0"/>
              <a:t>WBS</a:t>
            </a:r>
            <a:r>
              <a:rPr lang="zh-CN" altLang="en-US" sz="2400" b="1" dirty="0" smtClean="0"/>
              <a:t>维护”、在弹出的对话框中直接修改，然后</a:t>
            </a:r>
            <a:r>
              <a:rPr lang="zh-CN" altLang="en-US" sz="2400" b="1" dirty="0"/>
              <a:t>点击</a:t>
            </a:r>
            <a:r>
              <a:rPr lang="zh-CN" altLang="en-US" sz="2400" b="1" dirty="0" smtClean="0"/>
              <a:t>“</a:t>
            </a:r>
            <a:r>
              <a:rPr lang="en-US" altLang="zh-CN" sz="2400" b="1" dirty="0" smtClean="0"/>
              <a:t>2</a:t>
            </a:r>
            <a:r>
              <a:rPr lang="zh-CN" altLang="en-US" sz="2400" b="1" dirty="0" smtClean="0"/>
              <a:t>”</a:t>
            </a:r>
            <a:r>
              <a:rPr lang="zh-CN" altLang="en-US" sz="2400" b="1" dirty="0"/>
              <a:t>处</a:t>
            </a:r>
            <a:r>
              <a:rPr lang="zh-CN" altLang="en-US" sz="2400" b="1" dirty="0" smtClean="0"/>
              <a:t>“保存”即可。</a:t>
            </a:r>
            <a:endParaRPr lang="zh-CN" altLang="zh-CN" sz="2400" b="1" dirty="0"/>
          </a:p>
        </p:txBody>
      </p:sp>
      <p:grpSp>
        <p:nvGrpSpPr>
          <p:cNvPr id="7" name="组合 6"/>
          <p:cNvGrpSpPr/>
          <p:nvPr/>
        </p:nvGrpSpPr>
        <p:grpSpPr>
          <a:xfrm>
            <a:off x="1429246" y="2401293"/>
            <a:ext cx="9906000" cy="4183323"/>
            <a:chOff x="1071438" y="2106170"/>
            <a:chExt cx="9906000" cy="4298824"/>
          </a:xfrm>
        </p:grpSpPr>
        <p:pic>
          <p:nvPicPr>
            <p:cNvPr id="3077" name="Picture 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74791" y="5269931"/>
              <a:ext cx="5287963" cy="11350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078" name="Picture 6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1438" y="2106170"/>
              <a:ext cx="9906000" cy="32432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3" name="直接箭头连接符 2"/>
            <p:cNvCxnSpPr/>
            <p:nvPr/>
          </p:nvCxnSpPr>
          <p:spPr>
            <a:xfrm>
              <a:off x="3681454" y="3260035"/>
              <a:ext cx="166977" cy="914400"/>
            </a:xfrm>
            <a:prstGeom prst="straightConnector1">
              <a:avLst/>
            </a:prstGeom>
            <a:ln w="38100" cmpd="sng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箭头连接符 14"/>
            <p:cNvCxnSpPr/>
            <p:nvPr/>
          </p:nvCxnSpPr>
          <p:spPr>
            <a:xfrm>
              <a:off x="6877879" y="4892427"/>
              <a:ext cx="636104" cy="945034"/>
            </a:xfrm>
            <a:prstGeom prst="straightConnector1">
              <a:avLst/>
            </a:prstGeom>
            <a:ln w="38100" cmpd="sng">
              <a:solidFill>
                <a:srgbClr val="1010E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50066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723901" y="123032"/>
            <a:ext cx="6810374" cy="42862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CN" altLang="en-US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主计划“</a:t>
            </a:r>
            <a:r>
              <a:rPr lang="en-US" altLang="zh-CN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PBS</a:t>
            </a:r>
            <a:r>
              <a:rPr lang="zh-CN" altLang="en-US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定义”</a:t>
            </a:r>
          </a:p>
        </p:txBody>
      </p:sp>
      <p:sp>
        <p:nvSpPr>
          <p:cNvPr id="10" name="矩形 9"/>
          <p:cNvSpPr/>
          <p:nvPr/>
        </p:nvSpPr>
        <p:spPr>
          <a:xfrm>
            <a:off x="224969" y="937875"/>
            <a:ext cx="4343055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buFont typeface="Wingdings" pitchFamily="2" charset="2"/>
              <a:buChar char="l"/>
            </a:pPr>
            <a:r>
              <a:rPr lang="zh-CN" altLang="en-US" sz="2400" b="1" dirty="0" smtClean="0"/>
              <a:t>在“</a:t>
            </a:r>
            <a:r>
              <a:rPr lang="en-US" altLang="zh-CN" sz="2400" b="1" dirty="0"/>
              <a:t>PBS</a:t>
            </a:r>
            <a:r>
              <a:rPr lang="zh-CN" altLang="en-US" sz="2400" b="1" dirty="0"/>
              <a:t>定义</a:t>
            </a:r>
            <a:r>
              <a:rPr lang="zh-CN" altLang="en-US" sz="2400" b="1" dirty="0" smtClean="0"/>
              <a:t>” 时，还可以对参与人员进行权限设置。</a:t>
            </a:r>
            <a:endParaRPr lang="en-US" altLang="zh-CN" sz="2400" b="1" dirty="0" smtClean="0"/>
          </a:p>
          <a:p>
            <a:pPr marL="342900" lvl="0" indent="-342900">
              <a:buFont typeface="Wingdings" pitchFamily="2" charset="2"/>
              <a:buChar char="l"/>
            </a:pPr>
            <a:r>
              <a:rPr lang="zh-CN" altLang="en-US" sz="2400" b="1" dirty="0" smtClean="0"/>
              <a:t>在下方“参与人员”页签，点击“</a:t>
            </a:r>
            <a:r>
              <a:rPr lang="en-US" altLang="zh-CN" sz="2400" b="1" dirty="0" smtClean="0"/>
              <a:t>1</a:t>
            </a:r>
            <a:r>
              <a:rPr lang="zh-CN" altLang="en-US" sz="2400" b="1" dirty="0" smtClean="0"/>
              <a:t>”处“新增”按钮，即增加一行记录。</a:t>
            </a:r>
            <a:endParaRPr lang="en-US" altLang="zh-CN" sz="2400" b="1" dirty="0" smtClean="0"/>
          </a:p>
          <a:p>
            <a:pPr marL="342900" lvl="0" indent="-342900">
              <a:buFont typeface="Wingdings" pitchFamily="2" charset="2"/>
              <a:buChar char="l"/>
            </a:pPr>
            <a:r>
              <a:rPr lang="zh-CN" altLang="en-US" sz="2400" b="1" dirty="0" smtClean="0"/>
              <a:t>点击“</a:t>
            </a:r>
            <a:r>
              <a:rPr lang="en-US" altLang="zh-CN" sz="2400" b="1" dirty="0" smtClean="0"/>
              <a:t>2</a:t>
            </a:r>
            <a:r>
              <a:rPr lang="zh-CN" altLang="en-US" sz="2400" b="1" dirty="0" smtClean="0"/>
              <a:t>”处“姓名”下方的 “</a:t>
            </a:r>
            <a:r>
              <a:rPr lang="en-US" altLang="zh-CN" sz="2400" b="1" dirty="0" smtClean="0"/>
              <a:t>…</a:t>
            </a:r>
            <a:r>
              <a:rPr lang="zh-CN" altLang="en-US" sz="2400" b="1" dirty="0" smtClean="0"/>
              <a:t>”按钮，在弹出的对话框中选择相关人员。</a:t>
            </a:r>
            <a:endParaRPr lang="en-US" altLang="zh-CN" sz="2400" b="1" dirty="0" smtClean="0"/>
          </a:p>
          <a:p>
            <a:pPr marL="342900" lvl="0" indent="-342900">
              <a:buFont typeface="Wingdings" pitchFamily="2" charset="2"/>
              <a:buChar char="l"/>
            </a:pPr>
            <a:endParaRPr lang="zh-CN" altLang="zh-CN" sz="2400" b="1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415" y="5204226"/>
            <a:ext cx="6634370" cy="1262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矩形 1"/>
          <p:cNvSpPr/>
          <p:nvPr/>
        </p:nvSpPr>
        <p:spPr>
          <a:xfrm>
            <a:off x="332312" y="5092969"/>
            <a:ext cx="395344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buFont typeface="Wingdings" pitchFamily="2" charset="2"/>
              <a:buChar char="l"/>
            </a:pPr>
            <a:r>
              <a:rPr lang="zh-CN" altLang="en-US" sz="2400" b="1" dirty="0" smtClean="0">
                <a:solidFill>
                  <a:prstClr val="black"/>
                </a:solidFill>
              </a:rPr>
              <a:t>然后，在权限列内勾选拟分配的权限，再点“保存”完成设置。</a:t>
            </a:r>
            <a:endParaRPr lang="en-US" altLang="zh-CN" sz="2400" b="1" dirty="0">
              <a:solidFill>
                <a:prstClr val="black"/>
              </a:solidFill>
            </a:endParaRPr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415" y="862578"/>
            <a:ext cx="7381461" cy="3954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6" name="直接箭头连接符 5"/>
          <p:cNvCxnSpPr/>
          <p:nvPr/>
        </p:nvCxnSpPr>
        <p:spPr>
          <a:xfrm>
            <a:off x="7545788" y="3132814"/>
            <a:ext cx="214685" cy="61225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/>
          <p:nvPr/>
        </p:nvCxnSpPr>
        <p:spPr>
          <a:xfrm flipH="1">
            <a:off x="9843715" y="3649649"/>
            <a:ext cx="970059" cy="2043485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5955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723901" y="123032"/>
            <a:ext cx="6810374" cy="428624"/>
          </a:xfrm>
        </p:spPr>
        <p:txBody>
          <a:bodyPr/>
          <a:lstStyle/>
          <a:p>
            <a:pPr>
              <a:defRPr/>
            </a:pPr>
            <a:r>
              <a:rPr lang="zh-CN" altLang="en-US" dirty="0" smtClean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子计划</a:t>
            </a:r>
            <a:r>
              <a:rPr lang="zh-CN" altLang="en-US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en-US" altLang="zh-CN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PBS</a:t>
            </a:r>
            <a:r>
              <a:rPr lang="zh-CN" altLang="en-US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定义”</a:t>
            </a:r>
            <a:endParaRPr lang="zh-CN" altLang="en-US" dirty="0" smtClean="0">
              <a:latin typeface="Arial" charset="0"/>
              <a:ea typeface="楷体_GB2312" pitchFamily="49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32312" y="711800"/>
            <a:ext cx="11523083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buFont typeface="Wingdings" pitchFamily="2" charset="2"/>
              <a:buChar char="l"/>
            </a:pPr>
            <a:r>
              <a:rPr lang="zh-CN" altLang="en-US" sz="2400" b="1" dirty="0" smtClean="0">
                <a:solidFill>
                  <a:prstClr val="black"/>
                </a:solidFill>
              </a:rPr>
              <a:t>子计划</a:t>
            </a:r>
            <a:r>
              <a:rPr lang="en-US" altLang="zh-CN" sz="2400" b="1" dirty="0">
                <a:solidFill>
                  <a:prstClr val="black"/>
                </a:solidFill>
              </a:rPr>
              <a:t>“PBS</a:t>
            </a:r>
            <a:r>
              <a:rPr lang="zh-CN" altLang="en-US" sz="2400" b="1" dirty="0">
                <a:solidFill>
                  <a:prstClr val="black"/>
                </a:solidFill>
              </a:rPr>
              <a:t>定义</a:t>
            </a:r>
            <a:r>
              <a:rPr lang="zh-CN" altLang="en-US" sz="2400" b="1" dirty="0" smtClean="0">
                <a:solidFill>
                  <a:prstClr val="black"/>
                </a:solidFill>
              </a:rPr>
              <a:t>”与主计划定义方法类似：</a:t>
            </a:r>
            <a:endParaRPr lang="en-US" altLang="zh-CN" sz="2400" b="1" dirty="0" smtClean="0">
              <a:solidFill>
                <a:prstClr val="black"/>
              </a:solidFill>
            </a:endParaRPr>
          </a:p>
          <a:p>
            <a:pPr marL="342900" lvl="0" indent="-342900">
              <a:buFont typeface="Wingdings" pitchFamily="2" charset="2"/>
              <a:buChar char="Ø"/>
            </a:pPr>
            <a:r>
              <a:rPr lang="zh-CN" altLang="en-US" sz="2400" b="1" dirty="0" smtClean="0">
                <a:solidFill>
                  <a:prstClr val="black"/>
                </a:solidFill>
              </a:rPr>
              <a:t>点击“</a:t>
            </a:r>
            <a:r>
              <a:rPr lang="en-US" altLang="zh-CN" sz="2400" b="1" dirty="0" smtClean="0">
                <a:solidFill>
                  <a:prstClr val="black"/>
                </a:solidFill>
              </a:rPr>
              <a:t>1</a:t>
            </a:r>
            <a:r>
              <a:rPr lang="zh-CN" altLang="en-US" sz="2400" b="1" dirty="0" smtClean="0">
                <a:solidFill>
                  <a:prstClr val="black"/>
                </a:solidFill>
              </a:rPr>
              <a:t>”处“新增”，在主计划下方即自动增加 一行；从“编号”列可以看出，所增加内容被作为了主计划的下一级；</a:t>
            </a:r>
            <a:endParaRPr lang="en-US" altLang="zh-CN" sz="2400" b="1" dirty="0" smtClean="0">
              <a:solidFill>
                <a:prstClr val="black"/>
              </a:solidFill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zh-CN" altLang="en-US" sz="2400" b="1" dirty="0" smtClean="0">
                <a:solidFill>
                  <a:prstClr val="black"/>
                </a:solidFill>
              </a:rPr>
              <a:t>按设计子计划信息，在相应栏位输入内容。</a:t>
            </a:r>
            <a:r>
              <a:rPr lang="zh-CN" altLang="en-US" sz="2000" b="1" dirty="0" smtClean="0">
                <a:solidFill>
                  <a:prstClr val="black"/>
                </a:solidFill>
              </a:rPr>
              <a:t>“计划开始”、“计划完成”日期可暂按主计划日期输入，待后续编制主计划时再做调整；</a:t>
            </a:r>
            <a:endParaRPr lang="en-US" altLang="zh-CN" sz="2000" b="1" dirty="0" smtClean="0">
              <a:solidFill>
                <a:prstClr val="black"/>
              </a:solidFill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zh-CN" altLang="en-US" sz="2000" b="1" dirty="0" smtClean="0">
                <a:solidFill>
                  <a:prstClr val="black"/>
                </a:solidFill>
              </a:rPr>
              <a:t>“责任人”列按小组分工进行选择，但需注意</a:t>
            </a:r>
            <a:r>
              <a:rPr lang="zh-CN" altLang="en-US" sz="2000" b="1" dirty="0" smtClean="0"/>
              <a:t>此处</a:t>
            </a:r>
            <a:r>
              <a:rPr lang="zh-CN" altLang="en-US" sz="2000" b="1" dirty="0"/>
              <a:t>指定的责任人可以对该计划进行全权限操作。</a:t>
            </a:r>
            <a:r>
              <a:rPr lang="zh-CN" altLang="en-US" sz="2000" b="1" dirty="0">
                <a:solidFill>
                  <a:srgbClr val="FF0000"/>
                </a:solidFill>
              </a:rPr>
              <a:t>如在后续练习过程中，有人发现某项功能无法操作时，可能就是因为所登陆的账号无对应权限，需改用有权限的账号</a:t>
            </a:r>
            <a:r>
              <a:rPr lang="zh-CN" altLang="en-US" sz="2000" b="1" dirty="0" smtClean="0">
                <a:solidFill>
                  <a:srgbClr val="FF0000"/>
                </a:solidFill>
              </a:rPr>
              <a:t>登录。</a:t>
            </a:r>
            <a:endParaRPr lang="en-US" altLang="zh-CN" sz="2000" b="1" dirty="0">
              <a:solidFill>
                <a:prstClr val="black"/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068" y="3607984"/>
            <a:ext cx="9901046" cy="29279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33594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52797" y="891408"/>
            <a:ext cx="5630345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buFont typeface="Wingdings" pitchFamily="2" charset="2"/>
              <a:buChar char="l"/>
            </a:pPr>
            <a:r>
              <a:rPr lang="zh-CN" altLang="en-US" sz="2000" b="1" dirty="0" smtClean="0">
                <a:solidFill>
                  <a:prstClr val="black"/>
                </a:solidFill>
              </a:rPr>
              <a:t>按同样方法，完成</a:t>
            </a:r>
            <a:r>
              <a:rPr lang="en-US" altLang="zh-CN" sz="2000" b="1" dirty="0" smtClean="0">
                <a:solidFill>
                  <a:prstClr val="black"/>
                </a:solidFill>
              </a:rPr>
              <a:t>E</a:t>
            </a:r>
            <a:r>
              <a:rPr lang="zh-CN" altLang="en-US" sz="2000" b="1" dirty="0" smtClean="0">
                <a:solidFill>
                  <a:prstClr val="black"/>
                </a:solidFill>
              </a:rPr>
              <a:t>、</a:t>
            </a:r>
            <a:r>
              <a:rPr lang="en-US" altLang="zh-CN" sz="2000" b="1" dirty="0" smtClean="0">
                <a:solidFill>
                  <a:prstClr val="black"/>
                </a:solidFill>
              </a:rPr>
              <a:t>P</a:t>
            </a:r>
            <a:r>
              <a:rPr lang="zh-CN" altLang="en-US" sz="2000" b="1" dirty="0" smtClean="0">
                <a:solidFill>
                  <a:prstClr val="black"/>
                </a:solidFill>
              </a:rPr>
              <a:t>、</a:t>
            </a:r>
            <a:r>
              <a:rPr lang="en-US" altLang="zh-CN" sz="2000" b="1" dirty="0" smtClean="0">
                <a:solidFill>
                  <a:prstClr val="black"/>
                </a:solidFill>
              </a:rPr>
              <a:t>M</a:t>
            </a:r>
            <a:r>
              <a:rPr lang="zh-CN" altLang="en-US" sz="2000" b="1" dirty="0" smtClean="0">
                <a:solidFill>
                  <a:prstClr val="black"/>
                </a:solidFill>
              </a:rPr>
              <a:t>三个子计划的创建工作。需特别注意的是：</a:t>
            </a:r>
            <a:endParaRPr lang="en-US" altLang="zh-CN" sz="2000" b="1" dirty="0" smtClean="0">
              <a:solidFill>
                <a:prstClr val="black"/>
              </a:solidFill>
            </a:endParaRPr>
          </a:p>
          <a:p>
            <a:pPr marL="342900" lvl="0" indent="-342900">
              <a:buFont typeface="Wingdings" pitchFamily="2" charset="2"/>
              <a:buChar char="l"/>
            </a:pPr>
            <a:endParaRPr lang="en-US" altLang="zh-CN" sz="2000" b="1" dirty="0" smtClean="0">
              <a:solidFill>
                <a:prstClr val="black"/>
              </a:solidFill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zh-CN" altLang="en-US" sz="2000" b="1" dirty="0" smtClean="0">
                <a:solidFill>
                  <a:prstClr val="black"/>
                </a:solidFill>
              </a:rPr>
              <a:t>在创建子计划时，也应将鼠标放在其上一级的计划栏位上（</a:t>
            </a:r>
            <a:r>
              <a:rPr lang="zh-CN" altLang="en-US" sz="20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与“人员维护”时创建“部门”、“岗位”类似，系统其它功能模块也都是这种模式</a:t>
            </a:r>
            <a:r>
              <a:rPr lang="zh-CN" altLang="en-US" sz="2000" b="1" dirty="0" smtClean="0">
                <a:solidFill>
                  <a:prstClr val="black"/>
                </a:solidFill>
              </a:rPr>
              <a:t>）。</a:t>
            </a:r>
            <a:endParaRPr lang="en-US" altLang="zh-CN" sz="2000" b="1" dirty="0" smtClean="0">
              <a:solidFill>
                <a:prstClr val="black"/>
              </a:solidFill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zh-CN" altLang="en-US" sz="2000" b="1" dirty="0" smtClean="0">
                <a:solidFill>
                  <a:prstClr val="black"/>
                </a:solidFill>
              </a:rPr>
              <a:t>否则，点击“新增”按钮时，系统将在鼠标所在位置的计划上创建出子计划。</a:t>
            </a:r>
            <a:endParaRPr lang="en-US" altLang="zh-CN" sz="2000" b="1" dirty="0" smtClean="0">
              <a:solidFill>
                <a:prstClr val="black"/>
              </a:solidFill>
            </a:endParaRPr>
          </a:p>
          <a:p>
            <a:pPr marL="342900" indent="-342900">
              <a:buFont typeface="Wingdings" pitchFamily="2" charset="2"/>
              <a:buChar char="Ø"/>
            </a:pPr>
            <a:endParaRPr lang="en-US" altLang="zh-CN" sz="2000" b="1" dirty="0" smtClean="0">
              <a:solidFill>
                <a:prstClr val="black"/>
              </a:solidFill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zh-CN" altLang="en-US" sz="2000" b="1" dirty="0" smtClean="0">
                <a:solidFill>
                  <a:prstClr val="black"/>
                </a:solidFill>
              </a:rPr>
              <a:t>如右上图，采购计划就变成了设计计划的下一级。</a:t>
            </a:r>
            <a:endParaRPr lang="en-US" altLang="zh-CN" sz="2000" b="1" dirty="0" smtClean="0">
              <a:solidFill>
                <a:prstClr val="black"/>
              </a:solidFill>
            </a:endParaRPr>
          </a:p>
          <a:p>
            <a:pPr marL="342900" indent="-342900">
              <a:buFont typeface="Wingdings" pitchFamily="2" charset="2"/>
              <a:buChar char="Ø"/>
            </a:pPr>
            <a:endParaRPr lang="en-US" altLang="zh-CN" sz="2000" b="1" dirty="0" smtClean="0">
              <a:solidFill>
                <a:prstClr val="black"/>
              </a:solidFill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zh-CN" altLang="en-US" sz="2000" b="1" dirty="0" smtClean="0">
                <a:solidFill>
                  <a:prstClr val="black"/>
                </a:solidFill>
              </a:rPr>
              <a:t>此时，可通过“</a:t>
            </a:r>
            <a:r>
              <a:rPr lang="en-US" altLang="zh-CN" sz="2000" b="1" dirty="0" smtClean="0">
                <a:solidFill>
                  <a:prstClr val="black"/>
                </a:solidFill>
              </a:rPr>
              <a:t>1</a:t>
            </a:r>
            <a:r>
              <a:rPr lang="zh-CN" altLang="en-US" sz="2000" b="1" dirty="0" smtClean="0">
                <a:solidFill>
                  <a:prstClr val="black"/>
                </a:solidFill>
              </a:rPr>
              <a:t>”处的上下左右四个箭头调整各子计划的层级和相对排列顺序：</a:t>
            </a:r>
            <a:endParaRPr lang="en-US" altLang="zh-CN" sz="2000" b="1" dirty="0" smtClean="0">
              <a:solidFill>
                <a:prstClr val="black"/>
              </a:solidFill>
            </a:endParaRPr>
          </a:p>
          <a:p>
            <a:pPr marL="800100" lvl="1" indent="-342900">
              <a:buFont typeface="Wingdings" pitchFamily="2" charset="2"/>
              <a:buChar char="p"/>
            </a:pPr>
            <a:r>
              <a:rPr lang="zh-CN" altLang="en-US" sz="2000" b="1" dirty="0" smtClean="0">
                <a:solidFill>
                  <a:prstClr val="black"/>
                </a:solidFill>
              </a:rPr>
              <a:t>上下箭头，调整</a:t>
            </a:r>
            <a:r>
              <a:rPr lang="zh-CN" altLang="en-US" sz="2000" b="1" dirty="0">
                <a:solidFill>
                  <a:prstClr val="black"/>
                </a:solidFill>
              </a:rPr>
              <a:t>各计划</a:t>
            </a:r>
            <a:r>
              <a:rPr lang="zh-CN" altLang="en-US" sz="2000" b="1" dirty="0" smtClean="0">
                <a:solidFill>
                  <a:prstClr val="black"/>
                </a:solidFill>
              </a:rPr>
              <a:t>的上下排列顺序；</a:t>
            </a:r>
            <a:endParaRPr lang="en-US" altLang="zh-CN" sz="2000" b="1" dirty="0" smtClean="0">
              <a:solidFill>
                <a:prstClr val="black"/>
              </a:solidFill>
            </a:endParaRPr>
          </a:p>
          <a:p>
            <a:pPr marL="800100" lvl="1" indent="-342900">
              <a:buFont typeface="Wingdings" pitchFamily="2" charset="2"/>
              <a:buChar char="p"/>
            </a:pPr>
            <a:r>
              <a:rPr lang="zh-CN" altLang="en-US" sz="2000" b="1" dirty="0" smtClean="0">
                <a:solidFill>
                  <a:prstClr val="black"/>
                </a:solidFill>
              </a:rPr>
              <a:t>左右箭头，</a:t>
            </a:r>
            <a:r>
              <a:rPr lang="zh-CN" altLang="en-US" sz="2000" b="1" dirty="0">
                <a:solidFill>
                  <a:prstClr val="black"/>
                </a:solidFill>
              </a:rPr>
              <a:t>则是调整各计划（包括主、子计划）之间的上下层级关系</a:t>
            </a:r>
            <a:r>
              <a:rPr lang="zh-CN" altLang="en-US" sz="2000" b="1" dirty="0" smtClean="0">
                <a:solidFill>
                  <a:prstClr val="black"/>
                </a:solidFill>
              </a:rPr>
              <a:t>。</a:t>
            </a:r>
            <a:endParaRPr lang="en-US" altLang="zh-CN" sz="2000" b="1" dirty="0">
              <a:solidFill>
                <a:prstClr val="black"/>
              </a:solidFill>
            </a:endParaRPr>
          </a:p>
        </p:txBody>
      </p:sp>
      <p:sp>
        <p:nvSpPr>
          <p:cNvPr id="5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723901" y="123032"/>
            <a:ext cx="6810374" cy="428624"/>
          </a:xfrm>
        </p:spPr>
        <p:txBody>
          <a:bodyPr/>
          <a:lstStyle/>
          <a:p>
            <a:pPr>
              <a:defRPr/>
            </a:pPr>
            <a:r>
              <a:rPr lang="zh-CN" altLang="en-US" dirty="0" smtClean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子计划</a:t>
            </a:r>
            <a:r>
              <a:rPr lang="zh-CN" altLang="en-US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en-US" altLang="zh-CN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PBS</a:t>
            </a:r>
            <a:r>
              <a:rPr lang="zh-CN" altLang="en-US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定义”</a:t>
            </a:r>
            <a:endParaRPr lang="zh-CN" altLang="en-US" dirty="0" smtClean="0">
              <a:latin typeface="Arial" charset="0"/>
              <a:ea typeface="楷体_GB2312" pitchFamily="49" charset="-122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6042991" y="1160889"/>
            <a:ext cx="5955152" cy="3246552"/>
            <a:chOff x="6042991" y="1160889"/>
            <a:chExt cx="5955152" cy="3246552"/>
          </a:xfrm>
        </p:grpSpPr>
        <p:pic>
          <p:nvPicPr>
            <p:cNvPr id="6151" name="Picture 7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29468" y="3007685"/>
              <a:ext cx="5182199" cy="13997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8" name="组合 7"/>
            <p:cNvGrpSpPr/>
            <p:nvPr/>
          </p:nvGrpSpPr>
          <p:grpSpPr>
            <a:xfrm>
              <a:off x="6042991" y="1160889"/>
              <a:ext cx="5955152" cy="1778852"/>
              <a:chOff x="5883143" y="1351723"/>
              <a:chExt cx="6115001" cy="1872186"/>
            </a:xfrm>
          </p:grpSpPr>
          <p:pic>
            <p:nvPicPr>
              <p:cNvPr id="6150" name="Picture 6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83143" y="1351723"/>
                <a:ext cx="6115001" cy="187218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cxnSp>
            <p:nvCxnSpPr>
              <p:cNvPr id="6" name="直接箭头连接符 5"/>
              <p:cNvCxnSpPr/>
              <p:nvPr/>
            </p:nvCxnSpPr>
            <p:spPr>
              <a:xfrm flipH="1">
                <a:off x="7339054" y="1653871"/>
                <a:ext cx="954156" cy="1168842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0" name="直接箭头连接符 9"/>
            <p:cNvCxnSpPr/>
            <p:nvPr/>
          </p:nvCxnSpPr>
          <p:spPr>
            <a:xfrm>
              <a:off x="7234410" y="2667765"/>
              <a:ext cx="144400" cy="981884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矩形 12"/>
          <p:cNvSpPr/>
          <p:nvPr/>
        </p:nvSpPr>
        <p:spPr>
          <a:xfrm>
            <a:off x="6543736" y="4757018"/>
            <a:ext cx="4953662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l"/>
            </a:pPr>
            <a:r>
              <a:rPr lang="zh-CN" altLang="en-US" sz="2000" b="1" dirty="0">
                <a:solidFill>
                  <a:srgbClr val="FF0000"/>
                </a:solidFill>
              </a:rPr>
              <a:t>子计划可以与主计划同时创建，也可以在主计划编制完成后再创建</a:t>
            </a:r>
            <a:r>
              <a:rPr lang="zh-CN" altLang="en-US" sz="2000" b="1" dirty="0" smtClean="0">
                <a:solidFill>
                  <a:srgbClr val="FF0000"/>
                </a:solidFill>
              </a:rPr>
              <a:t>。</a:t>
            </a:r>
            <a:endParaRPr lang="en-US" altLang="zh-CN" sz="2000" b="1" dirty="0" smtClean="0">
              <a:solidFill>
                <a:srgbClr val="FF0000"/>
              </a:solidFill>
            </a:endParaRPr>
          </a:p>
          <a:p>
            <a:pPr marL="285750" indent="-285750">
              <a:buFont typeface="Wingdings" pitchFamily="2" charset="2"/>
              <a:buChar char="l"/>
            </a:pPr>
            <a:r>
              <a:rPr lang="zh-CN" altLang="en-US" sz="2000" b="1" dirty="0" smtClean="0">
                <a:solidFill>
                  <a:srgbClr val="FF0000"/>
                </a:solidFill>
              </a:rPr>
              <a:t>子</a:t>
            </a:r>
            <a:r>
              <a:rPr lang="zh-CN" altLang="en-US" sz="2000" b="1" dirty="0">
                <a:solidFill>
                  <a:srgbClr val="FF0000"/>
                </a:solidFill>
              </a:rPr>
              <a:t>计划的起止时间，依据主计划的起止时间和子计划的工作内容安排，创建后可以调整。</a:t>
            </a:r>
          </a:p>
        </p:txBody>
      </p:sp>
    </p:spTree>
    <p:extLst>
      <p:ext uri="{BB962C8B-B14F-4D97-AF65-F5344CB8AC3E}">
        <p14:creationId xmlns:p14="http://schemas.microsoft.com/office/powerpoint/2010/main" val="42937150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组合 41"/>
          <p:cNvGrpSpPr/>
          <p:nvPr/>
        </p:nvGrpSpPr>
        <p:grpSpPr>
          <a:xfrm>
            <a:off x="0" y="2202440"/>
            <a:ext cx="12192000" cy="2419703"/>
            <a:chOff x="170694" y="177982"/>
            <a:chExt cx="3936004" cy="781165"/>
          </a:xfrm>
        </p:grpSpPr>
        <p:sp>
          <p:nvSpPr>
            <p:cNvPr id="44" name="等腰三角形 43"/>
            <p:cNvSpPr/>
            <p:nvPr/>
          </p:nvSpPr>
          <p:spPr>
            <a:xfrm>
              <a:off x="1233863" y="177982"/>
              <a:ext cx="355284" cy="356514"/>
            </a:xfrm>
            <a:prstGeom prst="triangl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zh-CN" altLang="en-US" sz="2400"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Arial"/>
              </a:endParaRPr>
            </a:p>
          </p:txBody>
        </p:sp>
        <p:sp>
          <p:nvSpPr>
            <p:cNvPr id="45" name="等腰三角形 44"/>
            <p:cNvSpPr/>
            <p:nvPr/>
          </p:nvSpPr>
          <p:spPr>
            <a:xfrm flipV="1">
              <a:off x="200258" y="602633"/>
              <a:ext cx="355284" cy="356514"/>
            </a:xfrm>
            <a:prstGeom prst="triangl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zh-CN" altLang="en-US" sz="2400"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Arial"/>
              </a:endParaRPr>
            </a:p>
          </p:txBody>
        </p:sp>
        <p:sp>
          <p:nvSpPr>
            <p:cNvPr id="46" name="矩形 45"/>
            <p:cNvSpPr/>
            <p:nvPr/>
          </p:nvSpPr>
          <p:spPr>
            <a:xfrm>
              <a:off x="170694" y="261768"/>
              <a:ext cx="3936004" cy="611981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zh-CN" altLang="en-US" sz="2400"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Arial"/>
              </a:endParaRPr>
            </a:p>
          </p:txBody>
        </p:sp>
        <p:sp>
          <p:nvSpPr>
            <p:cNvPr id="47" name="平行四边形 46"/>
            <p:cNvSpPr/>
            <p:nvPr/>
          </p:nvSpPr>
          <p:spPr>
            <a:xfrm>
              <a:off x="376965" y="178257"/>
              <a:ext cx="1036076" cy="779005"/>
            </a:xfrm>
            <a:prstGeom prst="parallelogram">
              <a:avLst>
                <a:gd name="adj" fmla="val 48207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zh-CN" altLang="en-US" sz="2400"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Arial"/>
              </a:endParaRPr>
            </a:p>
          </p:txBody>
        </p:sp>
        <p:sp>
          <p:nvSpPr>
            <p:cNvPr id="48" name="文本框 6"/>
            <p:cNvSpPr txBox="1"/>
            <p:nvPr/>
          </p:nvSpPr>
          <p:spPr>
            <a:xfrm>
              <a:off x="650907" y="284178"/>
              <a:ext cx="569115" cy="559693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r>
                <a:rPr lang="en-US" altLang="zh-CN" sz="10666" dirty="0">
                  <a:solidFill>
                    <a:schemeClr val="bg1">
                      <a:lumMod val="9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Arial"/>
                </a:rPr>
                <a:t>01</a:t>
              </a:r>
              <a:endParaRPr lang="zh-CN" altLang="en-US" sz="10666" dirty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Arial"/>
              </a:endParaRPr>
            </a:p>
          </p:txBody>
        </p:sp>
      </p:grpSp>
      <p:sp>
        <p:nvSpPr>
          <p:cNvPr id="49" name="TextBox 48"/>
          <p:cNvSpPr txBox="1"/>
          <p:nvPr/>
        </p:nvSpPr>
        <p:spPr>
          <a:xfrm>
            <a:off x="3970635" y="2982043"/>
            <a:ext cx="7821149" cy="830999"/>
          </a:xfrm>
          <a:prstGeom prst="rect">
            <a:avLst/>
          </a:prstGeom>
          <a:noFill/>
        </p:spPr>
        <p:txBody>
          <a:bodyPr wrap="square" lIns="91445" tIns="45721" rIns="91445" bIns="45721" rtlCol="0">
            <a:spAutoFit/>
          </a:bodyPr>
          <a:lstStyle/>
          <a:p>
            <a:r>
              <a:rPr lang="en-US" altLang="zh-CN" sz="4800" dirty="0" smtClean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PBS</a:t>
            </a:r>
            <a:r>
              <a:rPr lang="zh-CN" altLang="en-US" sz="4800" dirty="0" smtClean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定义实验</a:t>
            </a:r>
            <a:r>
              <a:rPr lang="zh-CN" altLang="en-US" sz="4800" dirty="0" smtClean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课程介绍</a:t>
            </a:r>
            <a:endParaRPr lang="zh-CN" altLang="en-US" sz="480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40695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000"/>
    </mc:Choice>
    <mc:Fallback xmlns="">
      <p:transition advTm="2000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课程目的</a:t>
            </a: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648272" y="764821"/>
            <a:ext cx="10133698" cy="5568619"/>
          </a:xfrm>
          <a:prstGeom prst="rect">
            <a:avLst/>
          </a:prstGeom>
        </p:spPr>
        <p:txBody>
          <a:bodyPr lIns="121917" tIns="60958" rIns="121917" bIns="60958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Wingdings" pitchFamily="2" charset="2"/>
              <a:buChar char="l"/>
              <a:defRPr/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熟悉多级嵌套计划结构，了解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其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对于进度控制的意义；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l"/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掌握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创建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多级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嵌套计划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PBS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的操作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步骤：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  <a:buFont typeface="Wingdings" pitchFamily="2" charset="2"/>
              <a:buChar char="Ø"/>
              <a:defRPr/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以根结构作为项目主计划，完善其信息；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  <a:buFont typeface="Wingdings" pitchFamily="2" charset="2"/>
              <a:buChar char="Ø"/>
              <a:defRPr/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在根结构下创建设计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采购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生产三个子计划，按模拟情境资料完善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其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项目信息；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  <a:buFont typeface="Wingdings" pitchFamily="2" charset="2"/>
              <a:buChar char="Ø"/>
              <a:defRPr/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熟练掌握对主、子计划相对位置及层级进行调整的软件操作方法；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  <a:buFont typeface="Wingdings" pitchFamily="2" charset="2"/>
              <a:buChar char="Ø"/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熟练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掌握对主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、子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计划参与人员进行操作权限设置的方法；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l"/>
              <a:defRPr/>
            </a:pP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lvl="2" indent="-342900">
              <a:lnSpc>
                <a:spcPct val="150000"/>
              </a:lnSpc>
              <a:buFont typeface="Wingdings" pitchFamily="2" charset="2"/>
              <a:buChar char="l"/>
              <a:defRPr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讨论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和总结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23892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dirty="0" smtClean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实验课程估计时间</a:t>
            </a:r>
            <a:endParaRPr lang="zh-CN" altLang="en-US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334433" y="813858"/>
            <a:ext cx="11262784" cy="5645098"/>
          </a:xfrm>
          <a:prstGeom prst="rect">
            <a:avLst/>
          </a:prstGeom>
        </p:spPr>
        <p:txBody>
          <a:bodyPr lIns="121917" tIns="60958" rIns="121917" bIns="60958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l"/>
              <a:defRPr/>
            </a:pPr>
            <a:endParaRPr lang="en-US" altLang="zh-CN" sz="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Font typeface="Wingdings" pitchFamily="2" charset="2"/>
              <a:buChar char="l"/>
              <a:defRPr/>
            </a:pPr>
            <a:r>
              <a:rPr lang="zh-CN" altLang="en-US" sz="24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上机操作</a:t>
            </a:r>
            <a:r>
              <a:rPr lang="en-US" altLang="zh-CN" sz="24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4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大约</a:t>
            </a:r>
            <a:r>
              <a:rPr lang="en-US" altLang="zh-CN" sz="24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40</a:t>
            </a:r>
            <a:r>
              <a:rPr lang="zh-CN" altLang="en-US" sz="24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分钟</a:t>
            </a:r>
            <a:endParaRPr lang="en-US" altLang="zh-CN" sz="2400" b="1" dirty="0" smtClean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94769" lvl="1" indent="-357708">
              <a:lnSpc>
                <a:spcPct val="130000"/>
              </a:lnSpc>
              <a:buFont typeface="Wingdings" pitchFamily="2" charset="2"/>
              <a:buChar char="Ø"/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熟悉多级嵌套计划结构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约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20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分钟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94769" lvl="1" indent="-357708">
              <a:lnSpc>
                <a:spcPct val="130000"/>
              </a:lnSpc>
              <a:buFont typeface="Wingdings" pitchFamily="2" charset="2"/>
              <a:buChar char="Ø"/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创建多级嵌套计划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PBS——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约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20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分钟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94769" lvl="1" indent="-357708">
              <a:buFont typeface="Wingdings" pitchFamily="2" charset="2"/>
              <a:buChar char="Ø"/>
              <a:defRPr/>
            </a:pP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189" lvl="2" indent="-457189">
              <a:buFont typeface="Wingdings" pitchFamily="2" charset="2"/>
              <a:buChar char="l"/>
              <a:defRPr/>
            </a:pPr>
            <a:endParaRPr lang="en-US" altLang="zh-CN" sz="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lvl="1" indent="-342900">
              <a:buFont typeface="Wingdings" pitchFamily="2" charset="2"/>
              <a:buChar char="l"/>
              <a:defRPr/>
            </a:pPr>
            <a:r>
              <a:rPr lang="zh-CN" altLang="en-US" sz="24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总结讨论 </a:t>
            </a:r>
            <a:r>
              <a:rPr lang="en-US" altLang="zh-CN" sz="24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4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约</a:t>
            </a:r>
            <a:r>
              <a:rPr lang="en-US" altLang="zh-CN" sz="24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20</a:t>
            </a:r>
            <a:r>
              <a:rPr lang="zh-CN" altLang="en-US" sz="24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分钟</a:t>
            </a:r>
            <a:endParaRPr lang="en-US" altLang="zh-CN" sz="2400" b="1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85336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3901" y="123032"/>
            <a:ext cx="7211501" cy="428624"/>
          </a:xfrm>
        </p:spPr>
        <p:txBody>
          <a:bodyPr/>
          <a:lstStyle/>
          <a:p>
            <a:pPr algn="l"/>
            <a:r>
              <a:rPr lang="zh-CN" altLang="en-US" dirty="0" smtClean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实验情境介绍</a:t>
            </a:r>
            <a:endParaRPr lang="zh-CN" altLang="en-US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477735" y="698998"/>
            <a:ext cx="11191102" cy="5838280"/>
          </a:xfrm>
          <a:prstGeom prst="rect">
            <a:avLst/>
          </a:prstGeom>
        </p:spPr>
        <p:txBody>
          <a:bodyPr lIns="121917" tIns="60958" rIns="121917" bIns="60958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  <a:defRPr/>
            </a:pPr>
            <a:r>
              <a:rPr lang="zh-CN" altLang="en-US" sz="2400" b="1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以一个制造企业新产品</a:t>
            </a:r>
            <a:r>
              <a:rPr lang="zh-CN" altLang="en-US" sz="2400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研发的</a:t>
            </a:r>
            <a:r>
              <a:rPr lang="zh-CN" altLang="en-US" sz="2400" b="1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项目为案例，采取四</a:t>
            </a:r>
            <a:r>
              <a:rPr lang="zh-CN" altLang="en-US" sz="2400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人小组分工协作的形式</a:t>
            </a:r>
            <a:r>
              <a:rPr lang="zh-CN" altLang="en-US" sz="2400" b="1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，共同完成</a:t>
            </a:r>
            <a:r>
              <a:rPr lang="zh-CN" altLang="en-US" sz="2400" b="1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项目管理</a:t>
            </a:r>
            <a:r>
              <a:rPr lang="zh-CN" altLang="en-US" sz="2400" b="1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</a:t>
            </a:r>
            <a:r>
              <a:rPr lang="zh-CN" altLang="en-US" sz="2400" b="1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13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buAutoNum type="arabicPeriod"/>
            </a:pPr>
            <a:r>
              <a:rPr lang="zh-CN" altLang="zh-CN" sz="2400" b="1" dirty="0"/>
              <a:t>项目</a:t>
            </a:r>
            <a:r>
              <a:rPr lang="zh-CN" altLang="en-US" sz="2400" b="1" dirty="0"/>
              <a:t>任务：</a:t>
            </a:r>
            <a:r>
              <a:rPr lang="zh-CN" altLang="zh-CN" sz="2400" b="1" dirty="0"/>
              <a:t>一个空调制造企业，根据客户反馈和市场调研，拟研制一款新型空调产品，产品型号为</a:t>
            </a:r>
            <a:r>
              <a:rPr lang="en-US" altLang="zh-CN" sz="2400" b="1" dirty="0"/>
              <a:t>KT01</a:t>
            </a:r>
            <a:r>
              <a:rPr lang="zh-CN" altLang="zh-CN" sz="2400" b="1" dirty="0" smtClean="0"/>
              <a:t>。</a:t>
            </a:r>
            <a:endParaRPr lang="en-US" altLang="zh-CN" sz="2400" b="1" dirty="0" smtClean="0"/>
          </a:p>
          <a:p>
            <a:pPr marL="457200" indent="-457200">
              <a:buAutoNum type="arabicPeriod"/>
            </a:pPr>
            <a:r>
              <a:rPr lang="zh-CN" altLang="en-US" sz="2400" b="1" dirty="0"/>
              <a:t>项目进度目标：研制工作计划于</a:t>
            </a:r>
            <a:r>
              <a:rPr lang="en-US" altLang="zh-CN" sz="2400" b="1" dirty="0"/>
              <a:t>2019-3-1</a:t>
            </a:r>
            <a:r>
              <a:rPr lang="zh-CN" altLang="en-US" sz="2400" b="1" dirty="0"/>
              <a:t>启动，要求在</a:t>
            </a:r>
            <a:r>
              <a:rPr lang="en-US" altLang="zh-CN" sz="2400" b="1" dirty="0"/>
              <a:t>2019-9-30</a:t>
            </a:r>
            <a:r>
              <a:rPr lang="zh-CN" altLang="en-US" sz="2400" b="1" dirty="0"/>
              <a:t>前完成各项工作，并通过公司组织的产品签定验收</a:t>
            </a:r>
            <a:r>
              <a:rPr lang="zh-CN" altLang="en-US" sz="2400" b="1" dirty="0" smtClean="0"/>
              <a:t>。</a:t>
            </a:r>
            <a:endParaRPr lang="en-US" altLang="zh-CN" sz="2400" b="1" dirty="0" smtClean="0"/>
          </a:p>
          <a:p>
            <a:pPr marL="457200" indent="-457200">
              <a:buAutoNum type="arabicPeriod"/>
            </a:pPr>
            <a:r>
              <a:rPr lang="zh-CN" altLang="en-US" sz="2400" b="1" dirty="0" smtClean="0"/>
              <a:t>四</a:t>
            </a:r>
            <a:r>
              <a:rPr lang="zh-CN" altLang="en-US" sz="2400" b="1" dirty="0"/>
              <a:t>人团队</a:t>
            </a:r>
            <a:r>
              <a:rPr lang="zh-CN" altLang="en-US" sz="2400" b="1" dirty="0" smtClean="0"/>
              <a:t>的职责</a:t>
            </a:r>
            <a:r>
              <a:rPr lang="zh-CN" altLang="en-US" sz="2400" b="1" dirty="0"/>
              <a:t>分工如下</a:t>
            </a:r>
            <a:r>
              <a:rPr lang="zh-CN" altLang="en-US" sz="2400" b="1" dirty="0" smtClean="0"/>
              <a:t>：</a:t>
            </a:r>
            <a:endParaRPr lang="zh-CN" altLang="en-US" sz="2400" b="1" dirty="0"/>
          </a:p>
          <a:p>
            <a:pPr lvl="1">
              <a:buFont typeface="Wingdings" pitchFamily="2" charset="2"/>
              <a:buChar char="Ø"/>
            </a:pPr>
            <a:r>
              <a:rPr lang="zh-CN" altLang="en-US" sz="2000" b="1" dirty="0"/>
              <a:t>研发部，委派一名产品经理（成员</a:t>
            </a:r>
            <a:r>
              <a:rPr lang="en-US" altLang="zh-CN" sz="2000" b="1" dirty="0"/>
              <a:t>A</a:t>
            </a:r>
            <a:r>
              <a:rPr lang="zh-CN" altLang="en-US" sz="2000" b="1" dirty="0"/>
              <a:t>），总体负责产品研发全过程的协调和管理；负责整个项目主进度计划的管理；</a:t>
            </a:r>
          </a:p>
          <a:p>
            <a:pPr lvl="1">
              <a:buFont typeface="Wingdings" pitchFamily="2" charset="2"/>
              <a:buChar char="Ø"/>
            </a:pPr>
            <a:r>
              <a:rPr lang="zh-CN" altLang="en-US" sz="2000" b="1" dirty="0"/>
              <a:t>设计部，委派一名设计经理（成员</a:t>
            </a:r>
            <a:r>
              <a:rPr lang="en-US" altLang="zh-CN" sz="2000" b="1" dirty="0"/>
              <a:t>B</a:t>
            </a:r>
            <a:r>
              <a:rPr lang="zh-CN" altLang="en-US" sz="2000" b="1" dirty="0"/>
              <a:t>），负责产品设计和技术支持工作；负责设计子计划的管理；</a:t>
            </a:r>
          </a:p>
          <a:p>
            <a:pPr lvl="1">
              <a:buFont typeface="Wingdings" pitchFamily="2" charset="2"/>
              <a:buChar char="Ø"/>
            </a:pPr>
            <a:r>
              <a:rPr lang="zh-CN" altLang="en-US" sz="2000" b="1" dirty="0"/>
              <a:t>采购部，委派一名采购经理（成员</a:t>
            </a:r>
            <a:r>
              <a:rPr lang="en-US" altLang="zh-CN" sz="2000" b="1" dirty="0"/>
              <a:t>C</a:t>
            </a:r>
            <a:r>
              <a:rPr lang="zh-CN" altLang="en-US" sz="2000" b="1" dirty="0"/>
              <a:t>），负责研发过程中设备、材料的采购工作；负责采购子计划的管理；</a:t>
            </a:r>
          </a:p>
          <a:p>
            <a:pPr lvl="1">
              <a:buFont typeface="Wingdings" pitchFamily="2" charset="2"/>
              <a:buChar char="Ø"/>
            </a:pPr>
            <a:r>
              <a:rPr lang="zh-CN" altLang="en-US" sz="2000" b="1" dirty="0"/>
              <a:t>生产部，委派一名生产经理（成员</a:t>
            </a:r>
            <a:r>
              <a:rPr lang="en-US" altLang="zh-CN" sz="2000" b="1" dirty="0"/>
              <a:t>D</a:t>
            </a:r>
            <a:r>
              <a:rPr lang="zh-CN" altLang="en-US" sz="2000" b="1" dirty="0"/>
              <a:t>），负责研发过程中样机、产品的生产制造和检测工作；负责生产子计划的管理。</a:t>
            </a:r>
          </a:p>
          <a:p>
            <a:pPr marL="457200" indent="-457200">
              <a:buAutoNum type="arabicPeriod"/>
            </a:pPr>
            <a:endParaRPr lang="zh-CN" altLang="en-US" sz="2400" b="1" dirty="0" smtClean="0"/>
          </a:p>
          <a:p>
            <a:pPr marL="457200" indent="-457200">
              <a:buAutoNum type="arabicPeriod"/>
            </a:pPr>
            <a:endParaRPr lang="en-US" altLang="zh-CN" sz="2400" b="1" dirty="0" smtClean="0"/>
          </a:p>
        </p:txBody>
      </p:sp>
    </p:spTree>
    <p:extLst>
      <p:ext uri="{BB962C8B-B14F-4D97-AF65-F5344CB8AC3E}">
        <p14:creationId xmlns:p14="http://schemas.microsoft.com/office/powerpoint/2010/main" val="1701760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411479" y="779593"/>
            <a:ext cx="10529516" cy="42657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7188" indent="-357188">
              <a:spcBef>
                <a:spcPct val="20000"/>
              </a:spcBef>
            </a:pPr>
            <a:r>
              <a:rPr lang="en-US" altLang="zh-CN" sz="2400" b="1" dirty="0" smtClean="0"/>
              <a:t>4. </a:t>
            </a:r>
            <a:r>
              <a:rPr lang="zh-CN" altLang="en-US" sz="2400" b="1" dirty="0" smtClean="0"/>
              <a:t>主计划</a:t>
            </a:r>
            <a:r>
              <a:rPr lang="en-US" altLang="zh-CN" sz="2400" b="1" dirty="0" smtClean="0"/>
              <a:t>PBS</a:t>
            </a:r>
            <a:r>
              <a:rPr lang="zh-CN" altLang="en-US" sz="2400" b="1" dirty="0"/>
              <a:t>信息</a:t>
            </a:r>
            <a:r>
              <a:rPr lang="zh-CN" altLang="en-US" sz="2400" b="1" dirty="0" smtClean="0"/>
              <a:t>：</a:t>
            </a:r>
            <a:endParaRPr lang="en-US" altLang="zh-CN" sz="2400" b="1" dirty="0" smtClean="0"/>
          </a:p>
          <a:p>
            <a:pPr marL="357188" indent="-357188">
              <a:spcBef>
                <a:spcPct val="20000"/>
              </a:spcBef>
            </a:pPr>
            <a:endParaRPr lang="zh-CN" altLang="en-US" sz="1000" b="1" dirty="0"/>
          </a:p>
          <a:p>
            <a:pPr marL="914400" lvl="1" indent="-457200">
              <a:lnSpc>
                <a:spcPct val="110000"/>
              </a:lnSpc>
              <a:buFont typeface="Arial" pitchFamily="34" charset="0"/>
              <a:buChar char="•"/>
            </a:pPr>
            <a:r>
              <a:rPr lang="zh-CN" altLang="en-US" sz="2400" b="1" dirty="0"/>
              <a:t>项目编号</a:t>
            </a:r>
            <a:r>
              <a:rPr lang="en-US" altLang="zh-CN" sz="2400" b="1" dirty="0"/>
              <a:t>——KT01</a:t>
            </a:r>
          </a:p>
          <a:p>
            <a:pPr marL="914400" lvl="1" indent="-457200">
              <a:lnSpc>
                <a:spcPct val="110000"/>
              </a:lnSpc>
              <a:buFont typeface="Arial" pitchFamily="34" charset="0"/>
              <a:buChar char="•"/>
            </a:pPr>
            <a:r>
              <a:rPr lang="zh-CN" altLang="en-US" sz="2400" b="1" dirty="0"/>
              <a:t>项目名称</a:t>
            </a:r>
            <a:r>
              <a:rPr lang="en-US" altLang="zh-CN" sz="2400" b="1" dirty="0"/>
              <a:t>——KT01</a:t>
            </a:r>
            <a:r>
              <a:rPr lang="zh-CN" altLang="en-US" sz="2400" b="1" dirty="0"/>
              <a:t>型空调产品研制</a:t>
            </a:r>
          </a:p>
          <a:p>
            <a:pPr marL="914400" lvl="1" indent="-457200">
              <a:lnSpc>
                <a:spcPct val="110000"/>
              </a:lnSpc>
              <a:buFont typeface="Arial" pitchFamily="34" charset="0"/>
              <a:buChar char="•"/>
            </a:pPr>
            <a:r>
              <a:rPr lang="zh-CN" altLang="en-US" sz="2400" b="1" dirty="0"/>
              <a:t>计划开始</a:t>
            </a:r>
            <a:r>
              <a:rPr lang="en-US" altLang="zh-CN" sz="2400" b="1" dirty="0"/>
              <a:t>——2019-03-01</a:t>
            </a:r>
          </a:p>
          <a:p>
            <a:pPr marL="914400" lvl="1" indent="-457200">
              <a:lnSpc>
                <a:spcPct val="110000"/>
              </a:lnSpc>
              <a:buFont typeface="Arial" pitchFamily="34" charset="0"/>
              <a:buChar char="•"/>
            </a:pPr>
            <a:r>
              <a:rPr lang="zh-CN" altLang="en-US" sz="2400" b="1" dirty="0"/>
              <a:t>计划完成</a:t>
            </a:r>
            <a:r>
              <a:rPr lang="en-US" altLang="zh-CN" sz="2400" b="1" dirty="0"/>
              <a:t>——2019-09-30</a:t>
            </a:r>
          </a:p>
          <a:p>
            <a:pPr marL="914400" lvl="1" indent="-457200">
              <a:lnSpc>
                <a:spcPct val="110000"/>
              </a:lnSpc>
              <a:buFont typeface="Arial" pitchFamily="34" charset="0"/>
              <a:buChar char="•"/>
            </a:pPr>
            <a:r>
              <a:rPr lang="zh-CN" altLang="en-US" sz="2400" b="1" dirty="0"/>
              <a:t>计划类型</a:t>
            </a:r>
            <a:r>
              <a:rPr lang="en-US" altLang="zh-CN" sz="2400" b="1" dirty="0"/>
              <a:t>——PWBS</a:t>
            </a:r>
            <a:r>
              <a:rPr lang="zh-CN" altLang="en-US" sz="2400" b="1" dirty="0"/>
              <a:t>（可不填）</a:t>
            </a:r>
          </a:p>
          <a:p>
            <a:pPr marL="914400" lvl="1" indent="-457200">
              <a:lnSpc>
                <a:spcPct val="110000"/>
              </a:lnSpc>
              <a:buFont typeface="Arial" pitchFamily="34" charset="0"/>
              <a:buChar char="•"/>
            </a:pPr>
            <a:r>
              <a:rPr lang="zh-CN" altLang="en-US" sz="2400" b="1" dirty="0"/>
              <a:t>等级</a:t>
            </a:r>
            <a:r>
              <a:rPr lang="en-US" altLang="zh-CN" sz="2400" b="1" dirty="0"/>
              <a:t>——</a:t>
            </a:r>
            <a:r>
              <a:rPr lang="zh-CN" altLang="en-US" sz="2400" b="1" dirty="0"/>
              <a:t>一级（可不填）</a:t>
            </a:r>
          </a:p>
          <a:p>
            <a:pPr marL="914400" lvl="1" indent="-457200">
              <a:lnSpc>
                <a:spcPct val="110000"/>
              </a:lnSpc>
              <a:buFont typeface="Arial" pitchFamily="34" charset="0"/>
              <a:buChar char="•"/>
            </a:pPr>
            <a:r>
              <a:rPr lang="zh-CN" altLang="en-US" sz="2400" b="1" dirty="0"/>
              <a:t>责任人</a:t>
            </a:r>
            <a:r>
              <a:rPr lang="en-US" altLang="zh-CN" sz="2400" b="1" dirty="0"/>
              <a:t>——</a:t>
            </a:r>
            <a:r>
              <a:rPr lang="zh-CN" altLang="en-US" sz="2400" b="1" dirty="0"/>
              <a:t>来自产品部的产品经理，团队成员</a:t>
            </a:r>
            <a:r>
              <a:rPr lang="en-US" altLang="zh-CN" sz="2400" b="1" dirty="0"/>
              <a:t>A</a:t>
            </a:r>
          </a:p>
          <a:p>
            <a:pPr marL="914400" lvl="1" indent="-457200">
              <a:lnSpc>
                <a:spcPct val="110000"/>
              </a:lnSpc>
              <a:buFont typeface="Arial" pitchFamily="34" charset="0"/>
              <a:buChar char="•"/>
            </a:pPr>
            <a:r>
              <a:rPr lang="zh-CN" altLang="en-US" sz="2400" b="1" dirty="0"/>
              <a:t>日历</a:t>
            </a:r>
            <a:r>
              <a:rPr lang="en-US" altLang="zh-CN" sz="2400" b="1" dirty="0"/>
              <a:t>——</a:t>
            </a:r>
            <a:r>
              <a:rPr lang="zh-CN" altLang="en-US" sz="2400" b="1" dirty="0"/>
              <a:t>七天</a:t>
            </a:r>
            <a:r>
              <a:rPr lang="zh-CN" altLang="en-US" sz="2400" b="1" dirty="0" smtClean="0"/>
              <a:t>日历</a:t>
            </a:r>
            <a:endParaRPr lang="en-US" altLang="zh-CN" sz="2400" b="1" dirty="0" smtClean="0"/>
          </a:p>
          <a:p>
            <a:pPr marL="914400" lvl="1" indent="-457200">
              <a:buFont typeface="Arial" pitchFamily="34" charset="0"/>
              <a:buChar char="•"/>
            </a:pPr>
            <a:endParaRPr lang="zh-CN" altLang="zh-CN" sz="2400" b="1" dirty="0"/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723901" y="123032"/>
            <a:ext cx="7211501" cy="428624"/>
          </a:xfrm>
        </p:spPr>
        <p:txBody>
          <a:bodyPr/>
          <a:lstStyle/>
          <a:p>
            <a:pPr algn="l"/>
            <a:r>
              <a:rPr lang="zh-CN" altLang="en-US" dirty="0" smtClean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实验情境介绍</a:t>
            </a:r>
            <a:endParaRPr lang="zh-CN" altLang="en-US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1777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371722" y="795862"/>
            <a:ext cx="11102010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7188" indent="-357188">
              <a:spcBef>
                <a:spcPct val="20000"/>
              </a:spcBef>
            </a:pPr>
            <a:r>
              <a:rPr lang="en-US" altLang="zh-CN" sz="2400" b="1" dirty="0" smtClean="0"/>
              <a:t>5. </a:t>
            </a:r>
            <a:r>
              <a:rPr lang="zh-CN" altLang="en-US" sz="2400" b="1" dirty="0" smtClean="0"/>
              <a:t>设计</a:t>
            </a:r>
            <a:r>
              <a:rPr lang="en-US" altLang="zh-CN" sz="2400" b="1" dirty="0" smtClean="0"/>
              <a:t>/</a:t>
            </a:r>
            <a:r>
              <a:rPr lang="zh-CN" altLang="en-US" sz="2400" b="1" dirty="0" smtClean="0"/>
              <a:t>采购</a:t>
            </a:r>
            <a:r>
              <a:rPr lang="en-US" altLang="zh-CN" sz="2400" b="1" dirty="0" smtClean="0"/>
              <a:t>/</a:t>
            </a:r>
            <a:r>
              <a:rPr lang="zh-CN" altLang="en-US" sz="2400" b="1" dirty="0" smtClean="0"/>
              <a:t>生产子计划</a:t>
            </a:r>
            <a:r>
              <a:rPr lang="en-US" altLang="zh-CN" sz="2400" b="1" dirty="0" smtClean="0"/>
              <a:t>PBS</a:t>
            </a:r>
            <a:r>
              <a:rPr lang="zh-CN" altLang="en-US" sz="2400" b="1" dirty="0"/>
              <a:t>信息</a:t>
            </a:r>
            <a:r>
              <a:rPr lang="zh-CN" altLang="en-US" sz="2400" b="1" dirty="0" smtClean="0"/>
              <a:t>：</a:t>
            </a:r>
            <a:endParaRPr lang="en-US" altLang="zh-CN" sz="2400" b="1" dirty="0" smtClean="0"/>
          </a:p>
          <a:p>
            <a:pPr marL="357188" indent="-357188">
              <a:spcBef>
                <a:spcPct val="20000"/>
              </a:spcBef>
            </a:pPr>
            <a:endParaRPr lang="zh-CN" altLang="en-US" sz="1000" b="1" dirty="0"/>
          </a:p>
          <a:p>
            <a:pPr marL="914400" lvl="1" indent="-457200">
              <a:lnSpc>
                <a:spcPct val="110000"/>
              </a:lnSpc>
              <a:buFont typeface="Arial" pitchFamily="34" charset="0"/>
              <a:buChar char="•"/>
            </a:pPr>
            <a:r>
              <a:rPr lang="zh-CN" altLang="en-US" sz="2400" b="1" dirty="0"/>
              <a:t>项目编号</a:t>
            </a:r>
            <a:r>
              <a:rPr lang="en-US" altLang="zh-CN" sz="2400" b="1" dirty="0" smtClean="0"/>
              <a:t>——E/P/M</a:t>
            </a:r>
            <a:endParaRPr lang="en-US" altLang="zh-CN" sz="2400" b="1" dirty="0"/>
          </a:p>
          <a:p>
            <a:pPr marL="914400" lvl="1" indent="-457200">
              <a:lnSpc>
                <a:spcPct val="110000"/>
              </a:lnSpc>
              <a:buFont typeface="Arial" pitchFamily="34" charset="0"/>
              <a:buChar char="•"/>
            </a:pPr>
            <a:r>
              <a:rPr lang="zh-CN" altLang="en-US" sz="2400" b="1" dirty="0"/>
              <a:t>项目名称</a:t>
            </a:r>
            <a:r>
              <a:rPr lang="en-US" altLang="zh-CN" sz="2400" b="1" dirty="0" smtClean="0"/>
              <a:t>——</a:t>
            </a:r>
            <a:r>
              <a:rPr lang="zh-CN" altLang="en-US" sz="2400" b="1" dirty="0" smtClean="0"/>
              <a:t>产品</a:t>
            </a:r>
            <a:r>
              <a:rPr lang="zh-CN" altLang="en-US" sz="2400" b="1" dirty="0" smtClean="0"/>
              <a:t>设计</a:t>
            </a:r>
            <a:r>
              <a:rPr lang="en-US" altLang="zh-CN" sz="2400" b="1" dirty="0" smtClean="0"/>
              <a:t>/</a:t>
            </a:r>
            <a:r>
              <a:rPr lang="zh-CN" altLang="en-US" sz="2400" b="1" dirty="0" smtClean="0"/>
              <a:t>原材料采购</a:t>
            </a:r>
            <a:r>
              <a:rPr lang="en-US" altLang="zh-CN" sz="2400" b="1" dirty="0" smtClean="0"/>
              <a:t>/</a:t>
            </a:r>
            <a:r>
              <a:rPr lang="zh-CN" altLang="en-US" sz="2400" b="1" dirty="0" smtClean="0"/>
              <a:t>产品制造</a:t>
            </a:r>
            <a:endParaRPr lang="en-US" altLang="zh-CN" sz="2400" b="1" dirty="0" smtClean="0"/>
          </a:p>
          <a:p>
            <a:pPr marL="914400" lvl="1" indent="-457200">
              <a:lnSpc>
                <a:spcPct val="110000"/>
              </a:lnSpc>
              <a:buFont typeface="Arial" pitchFamily="34" charset="0"/>
              <a:buChar char="•"/>
            </a:pPr>
            <a:r>
              <a:rPr lang="zh-CN" altLang="en-US" sz="2400" b="1" dirty="0" smtClean="0"/>
              <a:t>计划</a:t>
            </a:r>
            <a:r>
              <a:rPr lang="zh-CN" altLang="en-US" sz="2400" b="1" dirty="0"/>
              <a:t>开始</a:t>
            </a:r>
            <a:r>
              <a:rPr lang="en-US" altLang="zh-CN" sz="2400" b="1" dirty="0"/>
              <a:t>——</a:t>
            </a:r>
            <a:r>
              <a:rPr lang="en-US" altLang="zh-CN" sz="2400" b="1" dirty="0" smtClean="0"/>
              <a:t>2019-03-01</a:t>
            </a:r>
            <a:r>
              <a:rPr lang="zh-CN" altLang="en-US" sz="2400" b="1" dirty="0" smtClean="0"/>
              <a:t>（先按主计划日期，待主计划中任务下达后，按其对应的日期进行调整）</a:t>
            </a:r>
            <a:endParaRPr lang="en-US" altLang="zh-CN" sz="2400" b="1" dirty="0"/>
          </a:p>
          <a:p>
            <a:pPr marL="914400" lvl="1" indent="-457200">
              <a:lnSpc>
                <a:spcPct val="110000"/>
              </a:lnSpc>
              <a:buFont typeface="Arial" pitchFamily="34" charset="0"/>
              <a:buChar char="•"/>
            </a:pPr>
            <a:r>
              <a:rPr lang="zh-CN" altLang="en-US" sz="2400" b="1" dirty="0"/>
              <a:t>计划完成</a:t>
            </a:r>
            <a:r>
              <a:rPr lang="en-US" altLang="zh-CN" sz="2400" b="1" dirty="0"/>
              <a:t>——</a:t>
            </a:r>
            <a:r>
              <a:rPr lang="en-US" altLang="zh-CN" sz="2400" b="1" dirty="0" smtClean="0"/>
              <a:t>2019-09-30</a:t>
            </a:r>
            <a:r>
              <a:rPr lang="zh-CN" altLang="en-US" sz="2400" b="1" dirty="0"/>
              <a:t>（先按主计划日期，待主计划中任务下达后，按其对应的日期进行调整）</a:t>
            </a:r>
            <a:endParaRPr lang="en-US" altLang="zh-CN" sz="2400" b="1" dirty="0"/>
          </a:p>
          <a:p>
            <a:pPr marL="914400" lvl="1" indent="-457200">
              <a:lnSpc>
                <a:spcPct val="110000"/>
              </a:lnSpc>
              <a:buFont typeface="Arial" pitchFamily="34" charset="0"/>
              <a:buChar char="•"/>
            </a:pPr>
            <a:r>
              <a:rPr lang="zh-CN" altLang="en-US" sz="2400" b="1" dirty="0"/>
              <a:t>计划类型</a:t>
            </a:r>
            <a:r>
              <a:rPr lang="en-US" altLang="zh-CN" sz="2400" b="1" dirty="0"/>
              <a:t>——</a:t>
            </a:r>
            <a:r>
              <a:rPr lang="en-US" altLang="zh-CN" sz="2400" b="1" dirty="0" smtClean="0"/>
              <a:t>E/P/M</a:t>
            </a:r>
            <a:r>
              <a:rPr lang="zh-CN" altLang="en-US" sz="2400" b="1" dirty="0" smtClean="0"/>
              <a:t>（</a:t>
            </a:r>
            <a:r>
              <a:rPr lang="zh-CN" altLang="en-US" sz="2400" b="1" dirty="0"/>
              <a:t>可不填）</a:t>
            </a:r>
          </a:p>
          <a:p>
            <a:pPr marL="914400" lvl="1" indent="-457200">
              <a:lnSpc>
                <a:spcPct val="110000"/>
              </a:lnSpc>
              <a:buFont typeface="Arial" pitchFamily="34" charset="0"/>
              <a:buChar char="•"/>
            </a:pPr>
            <a:r>
              <a:rPr lang="zh-CN" altLang="en-US" sz="2400" b="1" dirty="0"/>
              <a:t>等级</a:t>
            </a:r>
            <a:r>
              <a:rPr lang="en-US" altLang="zh-CN" sz="2400" b="1" dirty="0" smtClean="0"/>
              <a:t>——</a:t>
            </a:r>
            <a:r>
              <a:rPr lang="zh-CN" altLang="en-US" sz="2400" b="1" dirty="0" smtClean="0"/>
              <a:t>二级</a:t>
            </a:r>
            <a:r>
              <a:rPr lang="zh-CN" altLang="en-US" sz="2400" b="1" dirty="0"/>
              <a:t>（可不填）</a:t>
            </a:r>
          </a:p>
          <a:p>
            <a:pPr marL="914400" lvl="1" indent="-457200">
              <a:lnSpc>
                <a:spcPct val="110000"/>
              </a:lnSpc>
              <a:buFont typeface="Arial" pitchFamily="34" charset="0"/>
              <a:buChar char="•"/>
            </a:pPr>
            <a:r>
              <a:rPr lang="zh-CN" altLang="en-US" sz="2400" b="1" dirty="0"/>
              <a:t>责任人</a:t>
            </a:r>
            <a:r>
              <a:rPr lang="en-US" altLang="zh-CN" sz="2400" b="1" dirty="0"/>
              <a:t>——</a:t>
            </a:r>
            <a:r>
              <a:rPr lang="zh-CN" altLang="en-US" sz="2400" b="1" dirty="0" smtClean="0"/>
              <a:t>来自设计</a:t>
            </a:r>
            <a:r>
              <a:rPr lang="en-US" altLang="zh-CN" sz="2400" b="1" dirty="0"/>
              <a:t>/</a:t>
            </a:r>
            <a:r>
              <a:rPr lang="zh-CN" altLang="en-US" sz="2400" b="1" dirty="0"/>
              <a:t>采购</a:t>
            </a:r>
            <a:r>
              <a:rPr lang="en-US" altLang="zh-CN" sz="2400" b="1" dirty="0"/>
              <a:t>/</a:t>
            </a:r>
            <a:r>
              <a:rPr lang="zh-CN" altLang="en-US" sz="2400" b="1" dirty="0"/>
              <a:t>生产部的设计</a:t>
            </a:r>
            <a:r>
              <a:rPr lang="en-US" altLang="zh-CN" sz="2400" b="1" dirty="0"/>
              <a:t>/</a:t>
            </a:r>
            <a:r>
              <a:rPr lang="zh-CN" altLang="en-US" sz="2400" b="1" dirty="0"/>
              <a:t>采购</a:t>
            </a:r>
            <a:r>
              <a:rPr lang="en-US" altLang="zh-CN" sz="2400" b="1" dirty="0"/>
              <a:t>/</a:t>
            </a:r>
            <a:r>
              <a:rPr lang="zh-CN" altLang="en-US" sz="2400" b="1" dirty="0" smtClean="0"/>
              <a:t>生产</a:t>
            </a:r>
            <a:r>
              <a:rPr lang="zh-CN" altLang="en-US" sz="2400" b="1" dirty="0" smtClean="0"/>
              <a:t>经理</a:t>
            </a:r>
            <a:r>
              <a:rPr lang="zh-CN" altLang="en-US" sz="2400" b="1" dirty="0"/>
              <a:t>，团队</a:t>
            </a:r>
            <a:r>
              <a:rPr lang="zh-CN" altLang="en-US" sz="2400" b="1" dirty="0" smtClean="0"/>
              <a:t>成员</a:t>
            </a:r>
            <a:r>
              <a:rPr lang="en-US" altLang="zh-CN" sz="2400" b="1" dirty="0" smtClean="0"/>
              <a:t>B/C/D</a:t>
            </a:r>
            <a:endParaRPr lang="en-US" altLang="zh-CN" sz="2400" b="1" dirty="0"/>
          </a:p>
          <a:p>
            <a:pPr marL="914400" lvl="1" indent="-457200">
              <a:lnSpc>
                <a:spcPct val="110000"/>
              </a:lnSpc>
              <a:buFont typeface="Arial" pitchFamily="34" charset="0"/>
              <a:buChar char="•"/>
            </a:pPr>
            <a:r>
              <a:rPr lang="zh-CN" altLang="en-US" sz="2400" b="1" dirty="0"/>
              <a:t>日历</a:t>
            </a:r>
            <a:r>
              <a:rPr lang="en-US" altLang="zh-CN" sz="2400" b="1" dirty="0"/>
              <a:t>——</a:t>
            </a:r>
            <a:r>
              <a:rPr lang="zh-CN" altLang="en-US" sz="2400" b="1" dirty="0"/>
              <a:t>七天</a:t>
            </a:r>
            <a:r>
              <a:rPr lang="zh-CN" altLang="en-US" sz="2400" b="1" dirty="0" smtClean="0"/>
              <a:t>日历</a:t>
            </a:r>
            <a:endParaRPr lang="en-US" altLang="zh-CN" sz="2400" b="1" dirty="0" smtClean="0"/>
          </a:p>
          <a:p>
            <a:pPr marL="914400" lvl="1" indent="-457200">
              <a:buFont typeface="Arial" pitchFamily="34" charset="0"/>
              <a:buChar char="•"/>
            </a:pPr>
            <a:endParaRPr lang="zh-CN" altLang="zh-CN" sz="2400" b="1" dirty="0"/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723901" y="123032"/>
            <a:ext cx="7211501" cy="428624"/>
          </a:xfrm>
        </p:spPr>
        <p:txBody>
          <a:bodyPr/>
          <a:lstStyle/>
          <a:p>
            <a:pPr algn="l"/>
            <a:r>
              <a:rPr lang="zh-CN" altLang="en-US" dirty="0" smtClean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实验情境介绍</a:t>
            </a:r>
            <a:endParaRPr lang="zh-CN" altLang="en-US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82347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组合 41"/>
          <p:cNvGrpSpPr/>
          <p:nvPr/>
        </p:nvGrpSpPr>
        <p:grpSpPr>
          <a:xfrm>
            <a:off x="0" y="2202440"/>
            <a:ext cx="12192000" cy="2419703"/>
            <a:chOff x="170694" y="177982"/>
            <a:chExt cx="3936004" cy="781165"/>
          </a:xfrm>
        </p:grpSpPr>
        <p:sp>
          <p:nvSpPr>
            <p:cNvPr id="44" name="等腰三角形 43"/>
            <p:cNvSpPr/>
            <p:nvPr/>
          </p:nvSpPr>
          <p:spPr>
            <a:xfrm>
              <a:off x="1233863" y="177982"/>
              <a:ext cx="355284" cy="356514"/>
            </a:xfrm>
            <a:prstGeom prst="triangl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zh-CN" altLang="en-US" sz="2400"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Arial"/>
              </a:endParaRPr>
            </a:p>
          </p:txBody>
        </p:sp>
        <p:sp>
          <p:nvSpPr>
            <p:cNvPr id="45" name="等腰三角形 44"/>
            <p:cNvSpPr/>
            <p:nvPr/>
          </p:nvSpPr>
          <p:spPr>
            <a:xfrm flipV="1">
              <a:off x="200258" y="602633"/>
              <a:ext cx="355284" cy="356514"/>
            </a:xfrm>
            <a:prstGeom prst="triangl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zh-CN" altLang="en-US" sz="2400"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Arial"/>
              </a:endParaRPr>
            </a:p>
          </p:txBody>
        </p:sp>
        <p:sp>
          <p:nvSpPr>
            <p:cNvPr id="46" name="矩形 45"/>
            <p:cNvSpPr/>
            <p:nvPr/>
          </p:nvSpPr>
          <p:spPr>
            <a:xfrm>
              <a:off x="170694" y="261768"/>
              <a:ext cx="3936004" cy="611981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zh-CN" altLang="en-US" sz="2400"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Arial"/>
              </a:endParaRPr>
            </a:p>
          </p:txBody>
        </p:sp>
        <p:sp>
          <p:nvSpPr>
            <p:cNvPr id="47" name="平行四边形 46"/>
            <p:cNvSpPr/>
            <p:nvPr/>
          </p:nvSpPr>
          <p:spPr>
            <a:xfrm>
              <a:off x="376965" y="178257"/>
              <a:ext cx="1036076" cy="779005"/>
            </a:xfrm>
            <a:prstGeom prst="parallelogram">
              <a:avLst>
                <a:gd name="adj" fmla="val 48207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zh-CN" altLang="en-US" sz="2400"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Arial"/>
              </a:endParaRPr>
            </a:p>
          </p:txBody>
        </p:sp>
        <p:sp>
          <p:nvSpPr>
            <p:cNvPr id="48" name="文本框 6"/>
            <p:cNvSpPr txBox="1"/>
            <p:nvPr/>
          </p:nvSpPr>
          <p:spPr>
            <a:xfrm>
              <a:off x="610445" y="284178"/>
              <a:ext cx="569115" cy="559693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r>
                <a:rPr lang="en-US" altLang="zh-CN" sz="10666" dirty="0" smtClean="0">
                  <a:solidFill>
                    <a:schemeClr val="bg1">
                      <a:lumMod val="9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Arial"/>
                </a:rPr>
                <a:t>02</a:t>
              </a:r>
              <a:endParaRPr lang="zh-CN" altLang="en-US" sz="10666" dirty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Arial"/>
              </a:endParaRPr>
            </a:p>
          </p:txBody>
        </p:sp>
      </p:grpSp>
      <p:sp>
        <p:nvSpPr>
          <p:cNvPr id="49" name="TextBox 48"/>
          <p:cNvSpPr txBox="1"/>
          <p:nvPr/>
        </p:nvSpPr>
        <p:spPr>
          <a:xfrm>
            <a:off x="3970635" y="2982043"/>
            <a:ext cx="7805247" cy="830999"/>
          </a:xfrm>
          <a:prstGeom prst="rect">
            <a:avLst/>
          </a:prstGeom>
          <a:noFill/>
        </p:spPr>
        <p:txBody>
          <a:bodyPr wrap="square" lIns="91445" tIns="45721" rIns="91445" bIns="45721" rtlCol="0">
            <a:spAutoFit/>
          </a:bodyPr>
          <a:lstStyle/>
          <a:p>
            <a:r>
              <a:rPr lang="zh-CN" altLang="en-US" sz="4800" dirty="0" smtClean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多级嵌套计划体系介绍</a:t>
            </a:r>
            <a:endParaRPr lang="en-GB" altLang="zh-CN" sz="4800" b="1" dirty="0">
              <a:solidFill>
                <a:prstClr val="black">
                  <a:lumMod val="75000"/>
                  <a:lumOff val="25000"/>
                </a:prst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87403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000"/>
    </mc:Choice>
    <mc:Fallback xmlns="">
      <p:transition advTm="2000"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CONTENTSID" val="413"/>
  <p:tag name="MH_SECTIONID" val="414,415,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solidFill>
          <a:srgbClr val="FF0000"/>
        </a:solidFill>
        <a:ln>
          <a:noFill/>
        </a:ln>
      </a:spPr>
      <a:bodyPr anchor="ctr"/>
      <a:lstStyle>
        <a:defPPr algn="ctr">
          <a:defRPr sz="2400" b="1"/>
        </a:defPPr>
      </a:lstStyle>
    </a:spDef>
  </a:objectDefaults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">
  <a:themeElements>
    <a:clrScheme name="自定义 237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005DA2"/>
      </a:accent1>
      <a:accent2>
        <a:srgbClr val="C4C7CB"/>
      </a:accent2>
      <a:accent3>
        <a:srgbClr val="7F7F7F"/>
      </a:accent3>
      <a:accent4>
        <a:srgbClr val="7F7F7F"/>
      </a:accent4>
      <a:accent5>
        <a:srgbClr val="7F7F7F"/>
      </a:accent5>
      <a:accent6>
        <a:srgbClr val="7F7F7F"/>
      </a:accent6>
      <a:hlink>
        <a:srgbClr val="17365D"/>
      </a:hlink>
      <a:folHlink>
        <a:srgbClr val="548DD4"/>
      </a:folHlink>
    </a:clrScheme>
    <a:fontScheme name="Temp">
      <a:majorFont>
        <a:latin typeface="Arial"/>
        <a:ea typeface="方正兰亭超细黑简体"/>
        <a:cs typeface=""/>
      </a:majorFont>
      <a:minorFont>
        <a:latin typeface="Arial"/>
        <a:ea typeface="方正兰亭超细黑简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defRPr sz="1200" dirty="0" smtClean="0">
            <a:solidFill>
              <a:schemeClr val="tx1">
                <a:lumMod val="75000"/>
                <a:lumOff val="25000"/>
              </a:schemeClr>
            </a:solidFill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2_Office 主题">
  <a:themeElements>
    <a:clrScheme name="自定义 237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005DA2"/>
      </a:accent1>
      <a:accent2>
        <a:srgbClr val="C4C7CB"/>
      </a:accent2>
      <a:accent3>
        <a:srgbClr val="7F7F7F"/>
      </a:accent3>
      <a:accent4>
        <a:srgbClr val="7F7F7F"/>
      </a:accent4>
      <a:accent5>
        <a:srgbClr val="7F7F7F"/>
      </a:accent5>
      <a:accent6>
        <a:srgbClr val="7F7F7F"/>
      </a:accent6>
      <a:hlink>
        <a:srgbClr val="17365D"/>
      </a:hlink>
      <a:folHlink>
        <a:srgbClr val="548DD4"/>
      </a:folHlink>
    </a:clrScheme>
    <a:fontScheme name="Temp">
      <a:majorFont>
        <a:latin typeface="Arial"/>
        <a:ea typeface="方正兰亭超细黑简体"/>
        <a:cs typeface=""/>
      </a:majorFont>
      <a:minorFont>
        <a:latin typeface="Arial"/>
        <a:ea typeface="方正兰亭超细黑简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defRPr sz="1200" dirty="0" smtClean="0">
            <a:solidFill>
              <a:schemeClr val="tx1">
                <a:lumMod val="75000"/>
                <a:lumOff val="25000"/>
              </a:schemeClr>
            </a:solidFill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raClrSchemeLst/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35175</TotalTime>
  <Words>2113</Words>
  <Application>Microsoft Office PowerPoint</Application>
  <PresentationFormat>自定义</PresentationFormat>
  <Paragraphs>179</Paragraphs>
  <Slides>23</Slides>
  <Notes>4</Notes>
  <HiddenSlides>0</HiddenSlides>
  <MMClips>0</MMClips>
  <ScaleCrop>false</ScaleCrop>
  <HeadingPairs>
    <vt:vector size="4" baseType="variant">
      <vt:variant>
        <vt:lpstr>主题</vt:lpstr>
      </vt:variant>
      <vt:variant>
        <vt:i4>3</vt:i4>
      </vt:variant>
      <vt:variant>
        <vt:lpstr>幻灯片标题</vt:lpstr>
      </vt:variant>
      <vt:variant>
        <vt:i4>23</vt:i4>
      </vt:variant>
    </vt:vector>
  </HeadingPairs>
  <TitlesOfParts>
    <vt:vector size="26" baseType="lpstr">
      <vt:lpstr>Office 主题</vt:lpstr>
      <vt:lpstr>1_Office 主题</vt:lpstr>
      <vt:lpstr>2_Office 主题</vt:lpstr>
      <vt:lpstr>PowerPoint 演示文稿</vt:lpstr>
      <vt:lpstr>PowerPoint 演示文稿</vt:lpstr>
      <vt:lpstr>PowerPoint 演示文稿</vt:lpstr>
      <vt:lpstr>课程目的</vt:lpstr>
      <vt:lpstr>实验课程估计时间</vt:lpstr>
      <vt:lpstr>实验情境介绍</vt:lpstr>
      <vt:lpstr>实验情境介绍</vt:lpstr>
      <vt:lpstr>实验情境介绍</vt:lpstr>
      <vt:lpstr>PowerPoint 演示文稿</vt:lpstr>
      <vt:lpstr>对项目进度管理方法的思考</vt:lpstr>
      <vt:lpstr>普华科技的“五步法”</vt:lpstr>
      <vt:lpstr>多级嵌套计划体系</vt:lpstr>
      <vt:lpstr>多级嵌套计划体系</vt:lpstr>
      <vt:lpstr>多级嵌套网络计划</vt:lpstr>
      <vt:lpstr>PBS——多级嵌套网络计划</vt:lpstr>
      <vt:lpstr>PowerPoint 演示文稿</vt:lpstr>
      <vt:lpstr>进度管理实验操作流程</vt:lpstr>
      <vt:lpstr>定位“PBS定义”功能模块</vt:lpstr>
      <vt:lpstr>主计划“PBS定义”</vt:lpstr>
      <vt:lpstr>主计划“PBS定义”</vt:lpstr>
      <vt:lpstr>主计划“PBS定义”</vt:lpstr>
      <vt:lpstr>子计划“PBS定义”</vt:lpstr>
      <vt:lpstr>子计划“PBS定义”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Windows User</dc:creator>
  <cp:lastModifiedBy>xbany</cp:lastModifiedBy>
  <cp:revision>1487</cp:revision>
  <dcterms:created xsi:type="dcterms:W3CDTF">2014-08-15T06:44:58Z</dcterms:created>
  <dcterms:modified xsi:type="dcterms:W3CDTF">2019-07-01T04:57:39Z</dcterms:modified>
</cp:coreProperties>
</file>